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322" r:id="rId2"/>
    <p:sldId id="257" r:id="rId3"/>
    <p:sldId id="325" r:id="rId4"/>
    <p:sldId id="338" r:id="rId5"/>
    <p:sldId id="259" r:id="rId6"/>
    <p:sldId id="326" r:id="rId7"/>
    <p:sldId id="327" r:id="rId8"/>
    <p:sldId id="341" r:id="rId9"/>
    <p:sldId id="324" r:id="rId10"/>
    <p:sldId id="328" r:id="rId11"/>
    <p:sldId id="329" r:id="rId12"/>
    <p:sldId id="330" r:id="rId13"/>
    <p:sldId id="331" r:id="rId14"/>
    <p:sldId id="332" r:id="rId15"/>
    <p:sldId id="343" r:id="rId16"/>
    <p:sldId id="344" r:id="rId17"/>
    <p:sldId id="342" r:id="rId18"/>
    <p:sldId id="346" r:id="rId19"/>
    <p:sldId id="345" r:id="rId20"/>
    <p:sldId id="260" r:id="rId21"/>
    <p:sldId id="317" r:id="rId22"/>
  </p:sldIdLst>
  <p:sldSz cx="12192000" cy="6858000"/>
  <p:notesSz cx="6858000" cy="9144000"/>
  <p:embeddedFontLst>
    <p:embeddedFont>
      <p:font typeface="맑은 고딕" panose="020B0503020000020004" pitchFamily="50" charset="-127"/>
      <p:regular r:id="rId23"/>
      <p:bold r:id="rId24"/>
    </p:embeddedFont>
    <p:embeddedFont>
      <p:font typeface="배달의민족 한나는 열한살" panose="020B0600000101010101" pitchFamily="50" charset="-127"/>
      <p:regular r:id="rId25"/>
    </p:embeddedFont>
    <p:embeddedFont>
      <p:font typeface="상상토끼 신비는일곱살" pitchFamily="2" charset="-127"/>
      <p:regular r:id="rId2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CF053B30-EECC-4546-9946-7E95EF77CCCB}">
          <p14:sldIdLst>
            <p14:sldId id="322"/>
            <p14:sldId id="257"/>
          </p14:sldIdLst>
        </p14:section>
        <p14:section name="아이디어소개" id="{AB99C57D-D5AD-48FE-AB64-FC6102E3E47C}">
          <p14:sldIdLst>
            <p14:sldId id="325"/>
            <p14:sldId id="338"/>
            <p14:sldId id="259"/>
            <p14:sldId id="326"/>
            <p14:sldId id="327"/>
            <p14:sldId id="341"/>
          </p14:sldIdLst>
        </p14:section>
        <p14:section name="기능 소개" id="{A403DD04-68EF-4718-A7DB-4B2CA9304496}">
          <p14:sldIdLst>
            <p14:sldId id="324"/>
            <p14:sldId id="328"/>
            <p14:sldId id="329"/>
            <p14:sldId id="330"/>
            <p14:sldId id="331"/>
            <p14:sldId id="332"/>
            <p14:sldId id="343"/>
            <p14:sldId id="344"/>
            <p14:sldId id="342"/>
            <p14:sldId id="346"/>
            <p14:sldId id="345"/>
            <p14:sldId id="260"/>
            <p14:sldId id="31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205" userDrawn="1">
          <p15:clr>
            <a:srgbClr val="A4A3A4"/>
          </p15:clr>
        </p15:guide>
        <p15:guide id="2" pos="3863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wonnayong" initials="k" lastIdx="1" clrIdx="0">
    <p:extLst>
      <p:ext uri="{19B8F6BF-5375-455C-9EA6-DF929625EA0E}">
        <p15:presenceInfo xmlns:p15="http://schemas.microsoft.com/office/powerpoint/2012/main" userId="kwonnayong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  <a:srgbClr val="5BB4F1"/>
    <a:srgbClr val="617BEB"/>
    <a:srgbClr val="F39863"/>
    <a:srgbClr val="E96A63"/>
    <a:srgbClr val="F6B690"/>
    <a:srgbClr val="B7A8CF"/>
    <a:srgbClr val="EE8EA9"/>
    <a:srgbClr val="5C4D7F"/>
    <a:srgbClr val="9B86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520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846" y="108"/>
      </p:cViewPr>
      <p:guideLst>
        <p:guide orient="horz" pos="2205"/>
        <p:guide pos="386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9A0F63-197F-4523-8A46-7A62797F0B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D234D97-B702-457F-B9C9-1B8BE99045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FC9CB84-FAB6-4660-887E-6ACC557F29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633DA8-53A3-4438-B9C9-DF2CF30F7AD4}" type="datetimeFigureOut">
              <a:rPr lang="ko-KR" altLang="en-US" smtClean="0"/>
              <a:t>2021-02-06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EC8FC0C-146F-474A-BEF8-199F536828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4660771-051B-446D-AC95-97EFD1235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22ED5-1DF6-40AD-A667-5107DBE742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89946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4C02F4-6884-4A80-A8F7-DB7D83E5F2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CFD5E93-571F-46B3-B8D7-75224BF704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CBAE387-7970-4F2A-A4E3-EB93420A13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633DA8-53A3-4438-B9C9-DF2CF30F7AD4}" type="datetimeFigureOut">
              <a:rPr lang="ko-KR" altLang="en-US" smtClean="0"/>
              <a:t>2021-02-06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AAE1E7E-2499-42DC-8748-0D944EBC7B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C61F541-DAEF-4D28-AA25-204704DB13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22ED5-1DF6-40AD-A667-5107DBE742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15588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B3D3611-452B-4587-B476-6E522DA0EB2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7989483-587C-4B81-B150-4D23388903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1E46C8F-A4FB-4F67-BDBB-06BB7BCC7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633DA8-53A3-4438-B9C9-DF2CF30F7AD4}" type="datetimeFigureOut">
              <a:rPr lang="ko-KR" altLang="en-US" smtClean="0"/>
              <a:t>2021-02-06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63C9873-5B3D-415F-B730-218F9688CC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8851ABF-3808-454E-A806-87006DCE7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22ED5-1DF6-40AD-A667-5107DBE742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5199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A42BB9-8918-4E54-93F0-DECBC51B3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93FAB5A-8273-4000-88D3-66F21065F7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65858B1-9CF1-46B0-89F3-5931733AC2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633DA8-53A3-4438-B9C9-DF2CF30F7AD4}" type="datetimeFigureOut">
              <a:rPr lang="ko-KR" altLang="en-US" smtClean="0"/>
              <a:t>2021-02-06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AACECF4-C6D1-45EB-B51C-59811B2D37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1D077A9-84B0-4E04-A886-7BF5688CD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22ED5-1DF6-40AD-A667-5107DBE742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7814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BA65BF-C90A-4318-84B9-0B9251023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52C2556-57CF-4B9E-A08F-B70FAB21D3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4336C53-C277-4012-86F7-A88102EE3E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633DA8-53A3-4438-B9C9-DF2CF30F7AD4}" type="datetimeFigureOut">
              <a:rPr lang="ko-KR" altLang="en-US" smtClean="0"/>
              <a:t>2021-02-06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686723E-4F65-409E-B4EE-2FB059369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FE3F788-C752-46EF-927C-BA085E17AC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22ED5-1DF6-40AD-A667-5107DBE742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89337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534147-6E81-400C-9C82-31F255F4D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87A3589-BDB1-4D7D-A6CB-41507EC3EA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99DF59A-3BEF-4C35-9FAD-A79718B061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EBEF2AC-29EC-424C-816C-EE6FB43349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633DA8-53A3-4438-B9C9-DF2CF30F7AD4}" type="datetimeFigureOut">
              <a:rPr lang="ko-KR" altLang="en-US" smtClean="0"/>
              <a:t>2021-02-06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2B7BE1E-0DB4-4921-8766-04D707B3B0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8F253DD-BE61-4D2A-B750-6A82939FA1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22ED5-1DF6-40AD-A667-5107DBE742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86068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156B46-2BB7-4866-AEAD-A966F5691F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0C7B45B-610E-4432-BCD9-0DDDE42BE3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3830EB3-537E-4E55-8111-92103D095A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01C9FEE-9676-462A-ADF7-48AFE30A5A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82912D6-4661-4178-B1BF-B64B65038A2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BE714FE-F312-4051-9E78-14F019F6C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633DA8-53A3-4438-B9C9-DF2CF30F7AD4}" type="datetimeFigureOut">
              <a:rPr lang="ko-KR" altLang="en-US" smtClean="0"/>
              <a:t>2021-02-06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B42F17E-ECCC-42B7-83E2-9447FD53B9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F4D5DA0-31B5-4FC2-AD59-E3B2D7050F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22ED5-1DF6-40AD-A667-5107DBE742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1932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26CF8B-6B5E-4A7C-A608-A34818392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7B07AB1-AB85-4782-88D3-EB78522E1A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633DA8-53A3-4438-B9C9-DF2CF30F7AD4}" type="datetimeFigureOut">
              <a:rPr lang="ko-KR" altLang="en-US" smtClean="0"/>
              <a:t>2021-02-06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98E59AA-6069-478E-9BDD-F386DBB56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6F7EF54-5151-44BE-A2FE-4968B36F9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22ED5-1DF6-40AD-A667-5107DBE742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16517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90D2878-91B6-4A9A-8D4F-0E07EF33DC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633DA8-53A3-4438-B9C9-DF2CF30F7AD4}" type="datetimeFigureOut">
              <a:rPr lang="ko-KR" altLang="en-US" smtClean="0"/>
              <a:t>2021-02-06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FA032A5-E8D6-4A4A-8BF9-66ACFB0446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415B809-AA07-423C-A19C-F49305689F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22ED5-1DF6-40AD-A667-5107DBE742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24627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3350B0-977E-4994-B6A4-BBC508C635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9B28CCC-B5F5-4757-8F76-84EB585B93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881B5C9-9931-44F3-9BDB-6396F178DD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C9BC159-D3B4-4928-ADD6-3CBD9EFECA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633DA8-53A3-4438-B9C9-DF2CF30F7AD4}" type="datetimeFigureOut">
              <a:rPr lang="ko-KR" altLang="en-US" smtClean="0"/>
              <a:t>2021-02-06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E588827-4CC8-4618-8C80-BEC58E2E9B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1E61C86-21D5-4169-83A6-2F365D4D0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22ED5-1DF6-40AD-A667-5107DBE742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31024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511DD4-3BC6-4377-B550-B89599E2E3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A59255C-97FA-4B95-8FE0-70F84B211B9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E907281-593E-42B9-8932-2EDAADF39D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651C652-A676-40E4-980B-003C8F1A71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633DA8-53A3-4438-B9C9-DF2CF30F7AD4}" type="datetimeFigureOut">
              <a:rPr lang="ko-KR" altLang="en-US" smtClean="0"/>
              <a:t>2021-02-06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BEA19F1-4685-4FEF-8E36-8783689346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5676977-D7F0-4544-992C-E36A370BB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22ED5-1DF6-40AD-A667-5107DBE742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32280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F112C34-669E-467F-8E3D-64D18E77D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45FEB5C-397A-4733-B090-FBFE59F903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013CFE6-EA11-4F90-BFFF-F491F48BCB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633DA8-53A3-4438-B9C9-DF2CF30F7AD4}" type="datetimeFigureOut">
              <a:rPr lang="ko-KR" altLang="en-US" smtClean="0"/>
              <a:t>2021-02-06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1A90094-A495-4CF0-8515-FD96E3B7CE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F2229C2-9249-4847-B4FA-DC63F59E5D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F22ED5-1DF6-40AD-A667-5107DBE742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13581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svg"/><Relationship Id="rId7" Type="http://schemas.openxmlformats.org/officeDocument/2006/relationships/image" Target="../media/image31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svg"/><Relationship Id="rId4" Type="http://schemas.openxmlformats.org/officeDocument/2006/relationships/image" Target="../media/image28.png"/><Relationship Id="rId9" Type="http://schemas.openxmlformats.org/officeDocument/2006/relationships/image" Target="../media/image33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35.svg"/><Relationship Id="rId7" Type="http://schemas.openxmlformats.org/officeDocument/2006/relationships/image" Target="../media/image31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37.svg"/><Relationship Id="rId4" Type="http://schemas.openxmlformats.org/officeDocument/2006/relationships/image" Target="../media/image36.png"/><Relationship Id="rId9" Type="http://schemas.openxmlformats.org/officeDocument/2006/relationships/image" Target="../media/image33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39.svg"/><Relationship Id="rId7" Type="http://schemas.openxmlformats.org/officeDocument/2006/relationships/image" Target="../media/image29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37.svg"/><Relationship Id="rId4" Type="http://schemas.openxmlformats.org/officeDocument/2006/relationships/image" Target="../media/image36.png"/><Relationship Id="rId9" Type="http://schemas.openxmlformats.org/officeDocument/2006/relationships/image" Target="../media/image33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37.svg"/><Relationship Id="rId7" Type="http://schemas.openxmlformats.org/officeDocument/2006/relationships/image" Target="../media/image41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29.svg"/><Relationship Id="rId4" Type="http://schemas.openxmlformats.org/officeDocument/2006/relationships/image" Target="../media/image28.png"/><Relationship Id="rId9" Type="http://schemas.openxmlformats.org/officeDocument/2006/relationships/image" Target="../media/image31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27.svg"/><Relationship Id="rId7" Type="http://schemas.openxmlformats.org/officeDocument/2006/relationships/image" Target="../media/image39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5.svg"/><Relationship Id="rId4" Type="http://schemas.openxmlformats.org/officeDocument/2006/relationships/image" Target="../media/image34.png"/><Relationship Id="rId9" Type="http://schemas.openxmlformats.org/officeDocument/2006/relationships/image" Target="../media/image42.sv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1.svg"/><Relationship Id="rId7" Type="http://schemas.openxmlformats.org/officeDocument/2006/relationships/image" Target="../media/image2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FD64C795-7CE8-4179-A7BA-D1B2EF9672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698551">
            <a:off x="8767202" y="2837776"/>
            <a:ext cx="2756135" cy="37749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7C5421C-9D5A-44F1-A97E-FAC802BCA7BC}"/>
              </a:ext>
            </a:extLst>
          </p:cNvPr>
          <p:cNvSpPr txBox="1"/>
          <p:nvPr/>
        </p:nvSpPr>
        <p:spPr>
          <a:xfrm>
            <a:off x="858300" y="1047750"/>
            <a:ext cx="804185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solidFill>
                  <a:schemeClr val="accent5"/>
                </a:solidFill>
                <a:effectLst>
                  <a:outerShdw blurRad="50800" dist="38100" dir="8100000" algn="tr" rotWithShape="0">
                    <a:prstClr val="black">
                      <a:alpha val="23000"/>
                    </a:prstClr>
                  </a:outerShdw>
                </a:effectLst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Thanks </a:t>
            </a:r>
            <a:r>
              <a:rPr lang="en-US" altLang="ko-KR" sz="6000" dirty="0"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50800" dist="38100" dir="8100000" algn="tr" rotWithShape="0">
                    <a:prstClr val="black">
                      <a:alpha val="23000"/>
                    </a:prstClr>
                  </a:outerShdw>
                </a:effectLst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For</a:t>
            </a:r>
            <a:r>
              <a:rPr lang="en-US" altLang="ko-KR" sz="6000" dirty="0">
                <a:solidFill>
                  <a:srgbClr val="F39863"/>
                </a:solidFill>
                <a:effectLst>
                  <a:outerShdw blurRad="50800" dist="38100" dir="8100000" algn="tr" rotWithShape="0">
                    <a:prstClr val="black">
                      <a:alpha val="23000"/>
                    </a:prstClr>
                  </a:outerShdw>
                </a:effectLst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</a:t>
            </a:r>
            <a:r>
              <a:rPr lang="en-US" altLang="ko-KR" sz="6000" dirty="0">
                <a:solidFill>
                  <a:schemeClr val="accent5"/>
                </a:solidFill>
                <a:effectLst>
                  <a:outerShdw blurRad="50800" dist="38100" dir="8100000" algn="tr" rotWithShape="0">
                    <a:prstClr val="black">
                      <a:alpha val="23000"/>
                    </a:prstClr>
                  </a:outerShdw>
                </a:effectLst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Today</a:t>
            </a:r>
          </a:p>
          <a:p>
            <a:r>
              <a:rPr lang="en-US" altLang="ko-KR" sz="4800" dirty="0"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50800" dist="38100" dir="8100000" algn="tr" rotWithShape="0">
                    <a:prstClr val="black">
                      <a:alpha val="23000"/>
                    </a:prstClr>
                  </a:outerShdw>
                </a:effectLst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- </a:t>
            </a:r>
            <a:r>
              <a:rPr lang="ko-KR" altLang="en-US" sz="4800" dirty="0"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50800" dist="38100" dir="8100000" algn="tr" rotWithShape="0">
                    <a:prstClr val="black">
                      <a:alpha val="23000"/>
                    </a:prstClr>
                  </a:outerShdw>
                </a:effectLst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나를 알려주는 스마트한 일기장</a:t>
            </a:r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D662F350-8CF4-4439-9DD5-B2CC845CEB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45269" y="595402"/>
            <a:ext cx="1433109" cy="1329511"/>
          </a:xfrm>
          <a:prstGeom prst="rect">
            <a:avLst/>
          </a:prstGeom>
        </p:spPr>
      </p:pic>
      <p:pic>
        <p:nvPicPr>
          <p:cNvPr id="11" name="그래픽 10">
            <a:extLst>
              <a:ext uri="{FF2B5EF4-FFF2-40B4-BE49-F238E27FC236}">
                <a16:creationId xmlns:a16="http://schemas.microsoft.com/office/drawing/2014/main" id="{68D573A4-BB27-4FEA-B5BA-93DB76B0BF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67255" y="4477002"/>
            <a:ext cx="1371600" cy="1209675"/>
          </a:xfrm>
          <a:prstGeom prst="rect">
            <a:avLst/>
          </a:prstGeom>
        </p:spPr>
      </p:pic>
      <p:pic>
        <p:nvPicPr>
          <p:cNvPr id="12" name="그래픽 11">
            <a:extLst>
              <a:ext uri="{FF2B5EF4-FFF2-40B4-BE49-F238E27FC236}">
                <a16:creationId xmlns:a16="http://schemas.microsoft.com/office/drawing/2014/main" id="{CCFBA677-58C7-4CB5-A63D-F8A9DBF95AD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956560" y="4413060"/>
            <a:ext cx="1104900" cy="1266825"/>
          </a:xfrm>
          <a:prstGeom prst="rect">
            <a:avLst/>
          </a:prstGeom>
        </p:spPr>
      </p:pic>
      <p:pic>
        <p:nvPicPr>
          <p:cNvPr id="13" name="그래픽 12">
            <a:extLst>
              <a:ext uri="{FF2B5EF4-FFF2-40B4-BE49-F238E27FC236}">
                <a16:creationId xmlns:a16="http://schemas.microsoft.com/office/drawing/2014/main" id="{7C642692-3EFE-4AF7-A7DC-7C52B62C6AD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642991" y="1095693"/>
            <a:ext cx="1390650" cy="7239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73F2528-6B68-4F0C-B701-BCB4A5A23222}"/>
              </a:ext>
            </a:extLst>
          </p:cNvPr>
          <p:cNvSpPr txBox="1"/>
          <p:nvPr/>
        </p:nvSpPr>
        <p:spPr>
          <a:xfrm>
            <a:off x="917191" y="3137266"/>
            <a:ext cx="28601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최성준 </a:t>
            </a:r>
            <a:r>
              <a:rPr lang="en-US" altLang="ko-KR" sz="1200" dirty="0"/>
              <a:t>| </a:t>
            </a:r>
            <a:r>
              <a:rPr lang="ko-KR" altLang="en-US" sz="1200" dirty="0" err="1"/>
              <a:t>금빛나</a:t>
            </a:r>
            <a:r>
              <a:rPr lang="ko-KR" altLang="en-US" sz="1200" dirty="0"/>
              <a:t> 권나영 최은지 박정섭</a:t>
            </a:r>
          </a:p>
        </p:txBody>
      </p:sp>
      <p:pic>
        <p:nvPicPr>
          <p:cNvPr id="15" name="그래픽 14">
            <a:extLst>
              <a:ext uri="{FF2B5EF4-FFF2-40B4-BE49-F238E27FC236}">
                <a16:creationId xmlns:a16="http://schemas.microsoft.com/office/drawing/2014/main" id="{CB7634AB-83D0-49F7-BE83-E6F1E358934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40051" y="2840020"/>
            <a:ext cx="454409" cy="329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2354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 descr="페인트 브러시 윤곽선">
            <a:extLst>
              <a:ext uri="{FF2B5EF4-FFF2-40B4-BE49-F238E27FC236}">
                <a16:creationId xmlns:a16="http://schemas.microsoft.com/office/drawing/2014/main" id="{E8ED25F7-DCAC-44C5-A119-DB748FB28A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678487" y="2431437"/>
            <a:ext cx="1398357" cy="1398357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DA07C870-F337-44A8-806A-50CBA5F1D5F7}"/>
              </a:ext>
            </a:extLst>
          </p:cNvPr>
          <p:cNvSpPr txBox="1"/>
          <p:nvPr/>
        </p:nvSpPr>
        <p:spPr>
          <a:xfrm>
            <a:off x="1772371" y="4051673"/>
            <a:ext cx="938077" cy="473206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 err="1">
                <a:solidFill>
                  <a:srgbClr val="2B243C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디자인툴</a:t>
            </a:r>
            <a:endParaRPr lang="en-US" altLang="ko-KR" b="1" dirty="0">
              <a:solidFill>
                <a:srgbClr val="2B243C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804A9A7-0A33-4C6E-A523-B2CC68B49825}"/>
              </a:ext>
            </a:extLst>
          </p:cNvPr>
          <p:cNvSpPr/>
          <p:nvPr/>
        </p:nvSpPr>
        <p:spPr>
          <a:xfrm>
            <a:off x="1322958" y="4673207"/>
            <a:ext cx="1935530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Adobe </a:t>
            </a:r>
            <a:r>
              <a:rPr lang="en-US" altLang="ko-KR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Xd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, Ps, Ai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등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0F93B8EB-E194-4CA1-B2FB-3E58A7970ED7}"/>
              </a:ext>
            </a:extLst>
          </p:cNvPr>
          <p:cNvSpPr/>
          <p:nvPr/>
        </p:nvSpPr>
        <p:spPr>
          <a:xfrm>
            <a:off x="10459309" y="321758"/>
            <a:ext cx="1349032" cy="134903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57150">
            <a:solidFill>
              <a:schemeClr val="accent6">
                <a:lumMod val="60000"/>
                <a:lumOff val="40000"/>
              </a:schemeClr>
            </a:solidFill>
          </a:ln>
          <a:effectLst>
            <a:outerShdw blurRad="38100" dist="38100" dir="8100000" algn="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979225A-8D49-43AC-9BC7-83346E7FFEF4}"/>
              </a:ext>
            </a:extLst>
          </p:cNvPr>
          <p:cNvSpPr txBox="1"/>
          <p:nvPr/>
        </p:nvSpPr>
        <p:spPr>
          <a:xfrm>
            <a:off x="10996712" y="640024"/>
            <a:ext cx="5485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400">
                <a:solidFill>
                  <a:srgbClr val="9B86BE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defRPr>
            </a:lvl1pPr>
          </a:lstStyle>
          <a:p>
            <a:r>
              <a:rPr lang="en-US" altLang="ko-KR" dirty="0">
                <a:solidFill>
                  <a:schemeClr val="bg1"/>
                </a:solidFill>
              </a:rPr>
              <a:t>02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DBCBE4F0-D8C6-4E3B-AD3D-9DEA8FFC4D52}"/>
              </a:ext>
            </a:extLst>
          </p:cNvPr>
          <p:cNvSpPr/>
          <p:nvPr/>
        </p:nvSpPr>
        <p:spPr>
          <a:xfrm>
            <a:off x="10056375" y="928136"/>
            <a:ext cx="1491114" cy="68480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>
                <a:solidFill>
                  <a:srgbClr val="2B243C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기술 소개</a:t>
            </a:r>
            <a:endParaRPr lang="en-US" altLang="ko-KR" sz="2800" dirty="0">
              <a:solidFill>
                <a:srgbClr val="2B243C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pic>
        <p:nvPicPr>
          <p:cNvPr id="15" name="그림 17" descr="톱니바퀴 단색으로 채워진">
            <a:extLst>
              <a:ext uri="{FF2B5EF4-FFF2-40B4-BE49-F238E27FC236}">
                <a16:creationId xmlns:a16="http://schemas.microsoft.com/office/drawing/2014/main" id="{744F3E84-357F-425E-A8C5-E1CBAE2A2D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4353849" y="2653087"/>
            <a:ext cx="890837" cy="890837"/>
          </a:xfrm>
          <a:prstGeom prst="rect">
            <a:avLst/>
          </a:prstGeom>
        </p:spPr>
      </p:pic>
      <p:pic>
        <p:nvPicPr>
          <p:cNvPr id="16" name="그림 19" descr="톱니바퀴 윤곽선">
            <a:extLst>
              <a:ext uri="{FF2B5EF4-FFF2-40B4-BE49-F238E27FC236}">
                <a16:creationId xmlns:a16="http://schemas.microsoft.com/office/drawing/2014/main" id="{4D664643-49D8-4A6A-9800-2CC4FD65518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6947316" y="2686081"/>
            <a:ext cx="824847" cy="890837"/>
          </a:xfrm>
          <a:prstGeom prst="rect">
            <a:avLst/>
          </a:prstGeom>
        </p:spPr>
      </p:pic>
      <p:pic>
        <p:nvPicPr>
          <p:cNvPr id="17" name="그림 13" descr="브라우저 창">
            <a:extLst>
              <a:ext uri="{FF2B5EF4-FFF2-40B4-BE49-F238E27FC236}">
                <a16:creationId xmlns:a16="http://schemas.microsoft.com/office/drawing/2014/main" id="{8520475F-4A20-4DBB-84F7-1824B01BCA5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319673" y="2666632"/>
            <a:ext cx="961122" cy="890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5369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 descr="톱니바퀴 단색으로 채워진">
            <a:extLst>
              <a:ext uri="{FF2B5EF4-FFF2-40B4-BE49-F238E27FC236}">
                <a16:creationId xmlns:a16="http://schemas.microsoft.com/office/drawing/2014/main" id="{4572B83A-F65A-408D-AD2A-96CC700755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076026" y="2409766"/>
            <a:ext cx="1398357" cy="1398357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43580381-B9BD-424F-A0A1-9D8144C4718C}"/>
              </a:ext>
            </a:extLst>
          </p:cNvPr>
          <p:cNvSpPr txBox="1"/>
          <p:nvPr/>
        </p:nvSpPr>
        <p:spPr>
          <a:xfrm>
            <a:off x="4134480" y="4027174"/>
            <a:ext cx="1220206" cy="4732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lnSpc>
                <a:spcPct val="150000"/>
              </a:lnSpc>
              <a:defRPr sz="2000">
                <a:latin typeface="아리따-돋움(TTF)-Bold" panose="02020603020101020101" pitchFamily="18" charset="-127"/>
                <a:ea typeface="아리따-돋움(TTF)-Bold" panose="02020603020101020101" pitchFamily="18" charset="-127"/>
              </a:defRPr>
            </a:lvl1pPr>
          </a:lstStyle>
          <a:p>
            <a:pPr algn="l"/>
            <a:r>
              <a:rPr lang="en-US" altLang="ko-KR" sz="1800" b="1" dirty="0">
                <a:solidFill>
                  <a:srgbClr val="2B243C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Front-end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61F3956-78D3-4CDD-A468-14794EDE61AD}"/>
              </a:ext>
            </a:extLst>
          </p:cNvPr>
          <p:cNvSpPr/>
          <p:nvPr/>
        </p:nvSpPr>
        <p:spPr>
          <a:xfrm>
            <a:off x="4441619" y="4508009"/>
            <a:ext cx="66716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react</a:t>
            </a: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4C5C9BE9-DB89-4830-95FA-BB1001A2F477}"/>
              </a:ext>
            </a:extLst>
          </p:cNvPr>
          <p:cNvSpPr/>
          <p:nvPr/>
        </p:nvSpPr>
        <p:spPr>
          <a:xfrm>
            <a:off x="10459309" y="321758"/>
            <a:ext cx="1349032" cy="134903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57150">
            <a:solidFill>
              <a:schemeClr val="accent6">
                <a:lumMod val="60000"/>
                <a:lumOff val="40000"/>
              </a:schemeClr>
            </a:solidFill>
          </a:ln>
          <a:effectLst>
            <a:outerShdw blurRad="38100" dist="38100" dir="8100000" algn="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72C8D03-3C5C-46AB-9BC2-91CD11A3F00D}"/>
              </a:ext>
            </a:extLst>
          </p:cNvPr>
          <p:cNvSpPr txBox="1"/>
          <p:nvPr/>
        </p:nvSpPr>
        <p:spPr>
          <a:xfrm>
            <a:off x="10996712" y="640024"/>
            <a:ext cx="5485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400">
                <a:solidFill>
                  <a:srgbClr val="9B86BE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defRPr>
            </a:lvl1pPr>
          </a:lstStyle>
          <a:p>
            <a:r>
              <a:rPr lang="en-US" altLang="ko-KR" dirty="0">
                <a:solidFill>
                  <a:schemeClr val="bg1"/>
                </a:solidFill>
              </a:rPr>
              <a:t>02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96BDD95-DD44-4607-9D87-7F10B7F3EF41}"/>
              </a:ext>
            </a:extLst>
          </p:cNvPr>
          <p:cNvSpPr/>
          <p:nvPr/>
        </p:nvSpPr>
        <p:spPr>
          <a:xfrm>
            <a:off x="10056375" y="928136"/>
            <a:ext cx="1491114" cy="68480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>
                <a:solidFill>
                  <a:srgbClr val="2B243C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기술 소개</a:t>
            </a:r>
            <a:endParaRPr lang="en-US" altLang="ko-KR" sz="2800" dirty="0">
              <a:solidFill>
                <a:srgbClr val="2B243C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pic>
        <p:nvPicPr>
          <p:cNvPr id="10" name="그림 15" descr="페인트 브러시 윤곽선">
            <a:extLst>
              <a:ext uri="{FF2B5EF4-FFF2-40B4-BE49-F238E27FC236}">
                <a16:creationId xmlns:a16="http://schemas.microsoft.com/office/drawing/2014/main" id="{CB63CB3C-729B-4315-9F49-9C826B696C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911205" y="2686081"/>
            <a:ext cx="890837" cy="890837"/>
          </a:xfrm>
          <a:prstGeom prst="rect">
            <a:avLst/>
          </a:prstGeom>
        </p:spPr>
      </p:pic>
      <p:pic>
        <p:nvPicPr>
          <p:cNvPr id="12" name="그림 19" descr="톱니바퀴 윤곽선">
            <a:extLst>
              <a:ext uri="{FF2B5EF4-FFF2-40B4-BE49-F238E27FC236}">
                <a16:creationId xmlns:a16="http://schemas.microsoft.com/office/drawing/2014/main" id="{4D1DAA0C-CD12-4B15-AC0C-17171FA1D8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6947316" y="2686081"/>
            <a:ext cx="824847" cy="890837"/>
          </a:xfrm>
          <a:prstGeom prst="rect">
            <a:avLst/>
          </a:prstGeom>
        </p:spPr>
      </p:pic>
      <p:pic>
        <p:nvPicPr>
          <p:cNvPr id="13" name="그림 13" descr="브라우저 창">
            <a:extLst>
              <a:ext uri="{FF2B5EF4-FFF2-40B4-BE49-F238E27FC236}">
                <a16:creationId xmlns:a16="http://schemas.microsoft.com/office/drawing/2014/main" id="{00D4DCF5-7576-42E7-94A5-6C4B2AEB606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319673" y="2666632"/>
            <a:ext cx="961122" cy="890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605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톱니바퀴 윤곽선">
            <a:extLst>
              <a:ext uri="{FF2B5EF4-FFF2-40B4-BE49-F238E27FC236}">
                <a16:creationId xmlns:a16="http://schemas.microsoft.com/office/drawing/2014/main" id="{3EF4E236-90E2-4EAE-BEFF-717D92001F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351127" y="2231679"/>
            <a:ext cx="1862105" cy="186210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00FF4D1-0C8B-487B-8C88-E643DB5BF82A}"/>
              </a:ext>
            </a:extLst>
          </p:cNvPr>
          <p:cNvSpPr txBox="1"/>
          <p:nvPr/>
        </p:nvSpPr>
        <p:spPr>
          <a:xfrm>
            <a:off x="6635207" y="3903326"/>
            <a:ext cx="1141659" cy="4732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lnSpc>
                <a:spcPct val="150000"/>
              </a:lnSpc>
              <a:defRPr sz="2000">
                <a:latin typeface="아리따-돋움(TTF)-Bold" panose="02020603020101020101" pitchFamily="18" charset="-127"/>
                <a:ea typeface="아리따-돋움(TTF)-Bold" panose="02020603020101020101" pitchFamily="18" charset="-127"/>
              </a:defRPr>
            </a:lvl1pPr>
          </a:lstStyle>
          <a:p>
            <a:pPr algn="l"/>
            <a:r>
              <a:rPr lang="en-US" altLang="ko-KR" sz="1800" b="1" dirty="0">
                <a:solidFill>
                  <a:srgbClr val="2B243C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Back-end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239871C-CEA0-46E4-B2C0-F18E300F2C5A}"/>
              </a:ext>
            </a:extLst>
          </p:cNvPr>
          <p:cNvSpPr/>
          <p:nvPr/>
        </p:nvSpPr>
        <p:spPr>
          <a:xfrm>
            <a:off x="6396808" y="4483202"/>
            <a:ext cx="1770741" cy="8002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Node.js (express)</a:t>
            </a:r>
          </a:p>
          <a:p>
            <a:pPr algn="ctr"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Python</a:t>
            </a: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830CE9F7-F428-4229-B5B2-270BD84C09F5}"/>
              </a:ext>
            </a:extLst>
          </p:cNvPr>
          <p:cNvSpPr/>
          <p:nvPr/>
        </p:nvSpPr>
        <p:spPr>
          <a:xfrm>
            <a:off x="10459309" y="321758"/>
            <a:ext cx="1349032" cy="134903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57150">
            <a:solidFill>
              <a:schemeClr val="accent6">
                <a:lumMod val="60000"/>
                <a:lumOff val="40000"/>
              </a:schemeClr>
            </a:solidFill>
          </a:ln>
          <a:effectLst>
            <a:outerShdw blurRad="38100" dist="38100" dir="8100000" algn="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DC92D42-3E42-48B1-AE00-848D4F2776EC}"/>
              </a:ext>
            </a:extLst>
          </p:cNvPr>
          <p:cNvSpPr txBox="1"/>
          <p:nvPr/>
        </p:nvSpPr>
        <p:spPr>
          <a:xfrm>
            <a:off x="10996712" y="640024"/>
            <a:ext cx="5485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400">
                <a:solidFill>
                  <a:srgbClr val="9B86BE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defRPr>
            </a:lvl1pPr>
          </a:lstStyle>
          <a:p>
            <a:r>
              <a:rPr lang="en-US" altLang="ko-KR" dirty="0">
                <a:solidFill>
                  <a:schemeClr val="bg1"/>
                </a:solidFill>
              </a:rPr>
              <a:t>02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70100BD-274D-4B06-A1C4-1A6648A4A16F}"/>
              </a:ext>
            </a:extLst>
          </p:cNvPr>
          <p:cNvSpPr/>
          <p:nvPr/>
        </p:nvSpPr>
        <p:spPr>
          <a:xfrm>
            <a:off x="10056375" y="928136"/>
            <a:ext cx="1491114" cy="68480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>
                <a:solidFill>
                  <a:srgbClr val="2B243C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기술 소개</a:t>
            </a:r>
            <a:endParaRPr lang="en-US" altLang="ko-KR" sz="2800" dirty="0">
              <a:solidFill>
                <a:srgbClr val="2B243C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pic>
        <p:nvPicPr>
          <p:cNvPr id="12" name="그림 15" descr="페인트 브러시 윤곽선">
            <a:extLst>
              <a:ext uri="{FF2B5EF4-FFF2-40B4-BE49-F238E27FC236}">
                <a16:creationId xmlns:a16="http://schemas.microsoft.com/office/drawing/2014/main" id="{874C7F0D-64F5-4B9A-B191-9F38326721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911205" y="2686081"/>
            <a:ext cx="890837" cy="890837"/>
          </a:xfrm>
          <a:prstGeom prst="rect">
            <a:avLst/>
          </a:prstGeom>
        </p:spPr>
      </p:pic>
      <p:pic>
        <p:nvPicPr>
          <p:cNvPr id="13" name="그림 17" descr="톱니바퀴 단색으로 채워진">
            <a:extLst>
              <a:ext uri="{FF2B5EF4-FFF2-40B4-BE49-F238E27FC236}">
                <a16:creationId xmlns:a16="http://schemas.microsoft.com/office/drawing/2014/main" id="{C6B89333-07CB-4F3B-B579-02795E79B63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4353849" y="2653087"/>
            <a:ext cx="890837" cy="890837"/>
          </a:xfrm>
          <a:prstGeom prst="rect">
            <a:avLst/>
          </a:prstGeom>
        </p:spPr>
      </p:pic>
      <p:pic>
        <p:nvPicPr>
          <p:cNvPr id="19" name="그림 13" descr="브라우저 창">
            <a:extLst>
              <a:ext uri="{FF2B5EF4-FFF2-40B4-BE49-F238E27FC236}">
                <a16:creationId xmlns:a16="http://schemas.microsoft.com/office/drawing/2014/main" id="{242FE541-961E-4D67-9A0F-CF62E927DE0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319673" y="2666632"/>
            <a:ext cx="961122" cy="890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7763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타원 17">
            <a:extLst>
              <a:ext uri="{FF2B5EF4-FFF2-40B4-BE49-F238E27FC236}">
                <a16:creationId xmlns:a16="http://schemas.microsoft.com/office/drawing/2014/main" id="{830CE9F7-F428-4229-B5B2-270BD84C09F5}"/>
              </a:ext>
            </a:extLst>
          </p:cNvPr>
          <p:cNvSpPr/>
          <p:nvPr/>
        </p:nvSpPr>
        <p:spPr>
          <a:xfrm>
            <a:off x="10459309" y="321758"/>
            <a:ext cx="1349032" cy="134903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57150">
            <a:solidFill>
              <a:schemeClr val="accent6">
                <a:lumMod val="60000"/>
                <a:lumOff val="40000"/>
              </a:schemeClr>
            </a:solidFill>
          </a:ln>
          <a:effectLst>
            <a:outerShdw blurRad="38100" dist="38100" dir="8100000" algn="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DC92D42-3E42-48B1-AE00-848D4F2776EC}"/>
              </a:ext>
            </a:extLst>
          </p:cNvPr>
          <p:cNvSpPr txBox="1"/>
          <p:nvPr/>
        </p:nvSpPr>
        <p:spPr>
          <a:xfrm>
            <a:off x="10996712" y="640024"/>
            <a:ext cx="5485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400">
                <a:solidFill>
                  <a:srgbClr val="9B86BE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defRPr>
            </a:lvl1pPr>
          </a:lstStyle>
          <a:p>
            <a:r>
              <a:rPr lang="en-US" altLang="ko-KR" dirty="0">
                <a:solidFill>
                  <a:schemeClr val="bg1"/>
                </a:solidFill>
              </a:rPr>
              <a:t>02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70100BD-274D-4B06-A1C4-1A6648A4A16F}"/>
              </a:ext>
            </a:extLst>
          </p:cNvPr>
          <p:cNvSpPr/>
          <p:nvPr/>
        </p:nvSpPr>
        <p:spPr>
          <a:xfrm>
            <a:off x="10056375" y="928136"/>
            <a:ext cx="1491114" cy="68480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>
                <a:solidFill>
                  <a:srgbClr val="2B243C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기술 소개</a:t>
            </a:r>
            <a:endParaRPr lang="en-US" altLang="ko-KR" sz="2800" dirty="0">
              <a:solidFill>
                <a:srgbClr val="2B243C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pic>
        <p:nvPicPr>
          <p:cNvPr id="12" name="그림 15" descr="페인트 브러시 윤곽선">
            <a:extLst>
              <a:ext uri="{FF2B5EF4-FFF2-40B4-BE49-F238E27FC236}">
                <a16:creationId xmlns:a16="http://schemas.microsoft.com/office/drawing/2014/main" id="{874C7F0D-64F5-4B9A-B191-9F38326721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911205" y="2686081"/>
            <a:ext cx="890837" cy="890837"/>
          </a:xfrm>
          <a:prstGeom prst="rect">
            <a:avLst/>
          </a:prstGeom>
        </p:spPr>
      </p:pic>
      <p:pic>
        <p:nvPicPr>
          <p:cNvPr id="13" name="그림 17" descr="톱니바퀴 단색으로 채워진">
            <a:extLst>
              <a:ext uri="{FF2B5EF4-FFF2-40B4-BE49-F238E27FC236}">
                <a16:creationId xmlns:a16="http://schemas.microsoft.com/office/drawing/2014/main" id="{C6B89333-07CB-4F3B-B579-02795E79B6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4353849" y="2653087"/>
            <a:ext cx="890837" cy="890837"/>
          </a:xfrm>
          <a:prstGeom prst="rect">
            <a:avLst/>
          </a:prstGeom>
        </p:spPr>
      </p:pic>
      <p:pic>
        <p:nvPicPr>
          <p:cNvPr id="19" name="그림 13" descr="브라우저 창">
            <a:extLst>
              <a:ext uri="{FF2B5EF4-FFF2-40B4-BE49-F238E27FC236}">
                <a16:creationId xmlns:a16="http://schemas.microsoft.com/office/drawing/2014/main" id="{242FE541-961E-4D67-9A0F-CF62E927DE0C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279867" y="2232584"/>
            <a:ext cx="1861200" cy="1861200"/>
          </a:xfrm>
          <a:prstGeom prst="rect">
            <a:avLst/>
          </a:prstGeom>
        </p:spPr>
      </p:pic>
      <p:pic>
        <p:nvPicPr>
          <p:cNvPr id="14" name="그림 19" descr="톱니바퀴 윤곽선">
            <a:extLst>
              <a:ext uri="{FF2B5EF4-FFF2-40B4-BE49-F238E27FC236}">
                <a16:creationId xmlns:a16="http://schemas.microsoft.com/office/drawing/2014/main" id="{49DF6555-00D4-4B4D-81DE-FA6000320BD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6947316" y="2686081"/>
            <a:ext cx="824847" cy="89083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9E590A84-BAC9-416B-AE51-43D360513716}"/>
              </a:ext>
            </a:extLst>
          </p:cNvPr>
          <p:cNvSpPr txBox="1"/>
          <p:nvPr/>
        </p:nvSpPr>
        <p:spPr>
          <a:xfrm>
            <a:off x="9065762" y="3903326"/>
            <a:ext cx="2289409" cy="4732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lnSpc>
                <a:spcPct val="150000"/>
              </a:lnSpc>
              <a:defRPr sz="2000">
                <a:latin typeface="아리따-돋움(TTF)-Bold" panose="02020603020101020101" pitchFamily="18" charset="-127"/>
                <a:ea typeface="아리따-돋움(TTF)-Bold" panose="02020603020101020101" pitchFamily="18" charset="-127"/>
              </a:defRPr>
            </a:lvl1pPr>
          </a:lstStyle>
          <a:p>
            <a:pPr algn="l"/>
            <a:r>
              <a:rPr lang="en-US" altLang="ko-KR" sz="1800" b="1" dirty="0">
                <a:solidFill>
                  <a:srgbClr val="2B243C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Artificial Intelligence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C901813-D450-4464-8A8A-E105B44726F0}"/>
              </a:ext>
            </a:extLst>
          </p:cNvPr>
          <p:cNvSpPr/>
          <p:nvPr/>
        </p:nvSpPr>
        <p:spPr>
          <a:xfrm>
            <a:off x="8948043" y="4483202"/>
            <a:ext cx="2855718" cy="8002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Python (pi-</a:t>
            </a:r>
            <a:r>
              <a:rPr lang="en-US" altLang="ko-KR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hanspell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, </a:t>
            </a:r>
            <a:r>
              <a:rPr lang="en-US" altLang="ko-KR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konlpy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, </a:t>
            </a:r>
          </a:p>
          <a:p>
            <a:pPr algn="ctr">
              <a:lnSpc>
                <a:spcPct val="150000"/>
              </a:lnSpc>
            </a:pPr>
            <a:r>
              <a:rPr lang="en-US" altLang="ko-KR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Soyspacing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, </a:t>
            </a:r>
            <a:r>
              <a:rPr lang="en-US" altLang="ko-KR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WordCloud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,,, </a:t>
            </a:r>
            <a:r>
              <a:rPr lang="en-US" altLang="ko-KR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etc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8685337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타원 14">
            <a:extLst>
              <a:ext uri="{FF2B5EF4-FFF2-40B4-BE49-F238E27FC236}">
                <a16:creationId xmlns:a16="http://schemas.microsoft.com/office/drawing/2014/main" id="{535231FB-00BA-4A73-BB36-1009A6E09738}"/>
              </a:ext>
            </a:extLst>
          </p:cNvPr>
          <p:cNvSpPr/>
          <p:nvPr/>
        </p:nvSpPr>
        <p:spPr>
          <a:xfrm>
            <a:off x="10459309" y="321758"/>
            <a:ext cx="1349032" cy="134903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57150">
            <a:solidFill>
              <a:schemeClr val="accent6">
                <a:lumMod val="60000"/>
                <a:lumOff val="40000"/>
              </a:schemeClr>
            </a:solidFill>
          </a:ln>
          <a:effectLst>
            <a:outerShdw blurRad="38100" dist="38100" dir="8100000" algn="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17376D2-1C01-4001-89A2-449F7B76967F}"/>
              </a:ext>
            </a:extLst>
          </p:cNvPr>
          <p:cNvSpPr txBox="1"/>
          <p:nvPr/>
        </p:nvSpPr>
        <p:spPr>
          <a:xfrm>
            <a:off x="10996712" y="640024"/>
            <a:ext cx="5485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400">
                <a:solidFill>
                  <a:srgbClr val="9B86BE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defRPr>
            </a:lvl1pPr>
          </a:lstStyle>
          <a:p>
            <a:r>
              <a:rPr lang="en-US" altLang="ko-KR" dirty="0">
                <a:solidFill>
                  <a:schemeClr val="bg1"/>
                </a:solidFill>
              </a:rPr>
              <a:t>02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3118863-F668-4C51-B579-ADBC68A3416E}"/>
              </a:ext>
            </a:extLst>
          </p:cNvPr>
          <p:cNvSpPr/>
          <p:nvPr/>
        </p:nvSpPr>
        <p:spPr>
          <a:xfrm>
            <a:off x="10056375" y="928136"/>
            <a:ext cx="1491114" cy="68480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>
                <a:solidFill>
                  <a:srgbClr val="2B243C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기술 소개</a:t>
            </a:r>
            <a:endParaRPr lang="en-US" altLang="ko-KR" sz="2800" dirty="0">
              <a:solidFill>
                <a:srgbClr val="2B243C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pic>
        <p:nvPicPr>
          <p:cNvPr id="16" name="그림 15" descr="페인트 브러시 윤곽선">
            <a:extLst>
              <a:ext uri="{FF2B5EF4-FFF2-40B4-BE49-F238E27FC236}">
                <a16:creationId xmlns:a16="http://schemas.microsoft.com/office/drawing/2014/main" id="{B104D025-6CAD-4F6B-85DC-EB3A3A28D3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911205" y="2686081"/>
            <a:ext cx="890837" cy="890837"/>
          </a:xfrm>
          <a:prstGeom prst="rect">
            <a:avLst/>
          </a:prstGeom>
        </p:spPr>
      </p:pic>
      <p:pic>
        <p:nvPicPr>
          <p:cNvPr id="18" name="그림 17" descr="톱니바퀴 단색으로 채워진">
            <a:extLst>
              <a:ext uri="{FF2B5EF4-FFF2-40B4-BE49-F238E27FC236}">
                <a16:creationId xmlns:a16="http://schemas.microsoft.com/office/drawing/2014/main" id="{EB5337EB-AD2F-4B0C-9A33-777536A13B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4353849" y="2653087"/>
            <a:ext cx="890837" cy="890837"/>
          </a:xfrm>
          <a:prstGeom prst="rect">
            <a:avLst/>
          </a:prstGeom>
        </p:spPr>
      </p:pic>
      <p:pic>
        <p:nvPicPr>
          <p:cNvPr id="20" name="그림 19" descr="톱니바퀴 윤곽선">
            <a:extLst>
              <a:ext uri="{FF2B5EF4-FFF2-40B4-BE49-F238E27FC236}">
                <a16:creationId xmlns:a16="http://schemas.microsoft.com/office/drawing/2014/main" id="{19A4F691-53A8-4C8A-9C09-AB4902196A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6947316" y="2686081"/>
            <a:ext cx="824847" cy="890837"/>
          </a:xfrm>
          <a:prstGeom prst="rect">
            <a:avLst/>
          </a:prstGeom>
        </p:spPr>
      </p:pic>
      <p:pic>
        <p:nvPicPr>
          <p:cNvPr id="8" name="그림 13" descr="브라우저 창">
            <a:extLst>
              <a:ext uri="{FF2B5EF4-FFF2-40B4-BE49-F238E27FC236}">
                <a16:creationId xmlns:a16="http://schemas.microsoft.com/office/drawing/2014/main" id="{6FAA179F-6466-4B23-B3E8-D7E2D9B5F45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319673" y="2666632"/>
            <a:ext cx="961122" cy="890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1542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DE74F98-51A7-4CB3-90E5-D6C1CC8F94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7328" y="1476958"/>
            <a:ext cx="6607932" cy="3871161"/>
          </a:xfrm>
          <a:prstGeom prst="rect">
            <a:avLst/>
          </a:prstGeom>
          <a:solidFill>
            <a:schemeClr val="accent5"/>
          </a:solidFill>
          <a:ln w="5715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15" name="타원 14">
            <a:extLst>
              <a:ext uri="{FF2B5EF4-FFF2-40B4-BE49-F238E27FC236}">
                <a16:creationId xmlns:a16="http://schemas.microsoft.com/office/drawing/2014/main" id="{535231FB-00BA-4A73-BB36-1009A6E09738}"/>
              </a:ext>
            </a:extLst>
          </p:cNvPr>
          <p:cNvSpPr/>
          <p:nvPr/>
        </p:nvSpPr>
        <p:spPr>
          <a:xfrm>
            <a:off x="646740" y="4568188"/>
            <a:ext cx="1349032" cy="1349032"/>
          </a:xfrm>
          <a:prstGeom prst="ellipse">
            <a:avLst/>
          </a:prstGeom>
          <a:solidFill>
            <a:schemeClr val="accent5"/>
          </a:solidFill>
          <a:ln w="57150">
            <a:solidFill>
              <a:schemeClr val="accent5"/>
            </a:solidFill>
          </a:ln>
          <a:effectLst>
            <a:outerShdw blurRad="38100" dist="38100" dir="8100000" algn="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17376D2-1C01-4001-89A2-449F7B76967F}"/>
              </a:ext>
            </a:extLst>
          </p:cNvPr>
          <p:cNvSpPr txBox="1"/>
          <p:nvPr/>
        </p:nvSpPr>
        <p:spPr>
          <a:xfrm>
            <a:off x="1046982" y="4886454"/>
            <a:ext cx="5485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400">
                <a:solidFill>
                  <a:srgbClr val="9B86BE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defRPr>
            </a:lvl1pPr>
          </a:lstStyle>
          <a:p>
            <a:r>
              <a:rPr lang="en-US" altLang="ko-KR" dirty="0">
                <a:solidFill>
                  <a:schemeClr val="bg1"/>
                </a:solidFill>
              </a:rPr>
              <a:t>03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DECD41-8100-4E1C-A075-D53F91EE36E7}"/>
              </a:ext>
            </a:extLst>
          </p:cNvPr>
          <p:cNvSpPr txBox="1"/>
          <p:nvPr/>
        </p:nvSpPr>
        <p:spPr>
          <a:xfrm>
            <a:off x="1090090" y="2046059"/>
            <a:ext cx="3004349" cy="88870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2800">
                <a:solidFill>
                  <a:srgbClr val="2B243C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defRPr>
            </a:lvl1pPr>
          </a:lstStyle>
          <a:p>
            <a:r>
              <a:rPr lang="ko-KR" altLang="en-US" sz="1800" dirty="0">
                <a:ln>
                  <a:solidFill>
                    <a:schemeClr val="bg1"/>
                  </a:solidFill>
                </a:ln>
              </a:rPr>
              <a:t>메인 페이지에서 일기쓰기</a:t>
            </a:r>
            <a:endParaRPr lang="en-US" altLang="ko-KR" sz="1800" dirty="0">
              <a:ln>
                <a:solidFill>
                  <a:schemeClr val="bg1"/>
                </a:solidFill>
              </a:ln>
            </a:endParaRPr>
          </a:p>
          <a:p>
            <a:r>
              <a:rPr lang="ko-KR" altLang="en-US" sz="1800" dirty="0">
                <a:ln>
                  <a:solidFill>
                    <a:schemeClr val="bg1"/>
                  </a:solidFill>
                </a:ln>
              </a:rPr>
              <a:t>또는 일기검색을 할 수 있습니다</a:t>
            </a:r>
            <a:r>
              <a:rPr lang="en-US" altLang="ko-KR" sz="1800" dirty="0">
                <a:ln>
                  <a:solidFill>
                    <a:schemeClr val="bg1"/>
                  </a:solidFill>
                </a:ln>
              </a:rPr>
              <a:t>.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43CBB36-6F8F-42CB-B1C8-A18A8CA02DE6}"/>
              </a:ext>
            </a:extLst>
          </p:cNvPr>
          <p:cNvSpPr/>
          <p:nvPr/>
        </p:nvSpPr>
        <p:spPr>
          <a:xfrm>
            <a:off x="987935" y="5174566"/>
            <a:ext cx="2845652" cy="68480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2800" dirty="0">
                <a:solidFill>
                  <a:srgbClr val="2B243C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실제구현 기능 예시</a:t>
            </a:r>
            <a:endParaRPr lang="en-US" altLang="ko-KR" sz="2800" dirty="0">
              <a:solidFill>
                <a:srgbClr val="2B243C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65590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D325DBE-EF42-4E20-9979-7740DB6238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5748" y="1464314"/>
            <a:ext cx="6629512" cy="3883805"/>
          </a:xfrm>
          <a:prstGeom prst="rect">
            <a:avLst/>
          </a:prstGeom>
          <a:solidFill>
            <a:schemeClr val="accent5"/>
          </a:solidFill>
          <a:ln w="5715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4DECD41-8100-4E1C-A075-D53F91EE36E7}"/>
              </a:ext>
            </a:extLst>
          </p:cNvPr>
          <p:cNvSpPr txBox="1"/>
          <p:nvPr/>
        </p:nvSpPr>
        <p:spPr>
          <a:xfrm>
            <a:off x="1090090" y="2046059"/>
            <a:ext cx="3586238" cy="88870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2800">
                <a:solidFill>
                  <a:srgbClr val="2B243C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defRPr>
            </a:lvl1pPr>
          </a:lstStyle>
          <a:p>
            <a:r>
              <a:rPr lang="ko-KR" altLang="en-US" sz="1800" dirty="0">
                <a:ln>
                  <a:solidFill>
                    <a:schemeClr val="bg1"/>
                  </a:solidFill>
                </a:ln>
              </a:rPr>
              <a:t>메인 페이지에서 스크롤을 내려</a:t>
            </a:r>
            <a:endParaRPr lang="en-US" altLang="ko-KR" sz="1800" dirty="0">
              <a:ln>
                <a:solidFill>
                  <a:schemeClr val="bg1"/>
                </a:solidFill>
              </a:ln>
            </a:endParaRPr>
          </a:p>
          <a:p>
            <a:r>
              <a:rPr lang="ko-KR" altLang="en-US" sz="1800" dirty="0">
                <a:ln>
                  <a:solidFill>
                    <a:schemeClr val="bg1"/>
                  </a:solidFill>
                </a:ln>
              </a:rPr>
              <a:t>최근일기 몇가지를 확인할 수 있습니다</a:t>
            </a:r>
            <a:r>
              <a:rPr lang="en-US" altLang="ko-KR" sz="1800" dirty="0">
                <a:ln>
                  <a:solidFill>
                    <a:schemeClr val="bg1"/>
                  </a:solidFill>
                </a:ln>
              </a:rPr>
              <a:t>.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A8F18480-589E-4AC6-B265-AEAECE3E052A}"/>
              </a:ext>
            </a:extLst>
          </p:cNvPr>
          <p:cNvSpPr/>
          <p:nvPr/>
        </p:nvSpPr>
        <p:spPr>
          <a:xfrm>
            <a:off x="646740" y="4568188"/>
            <a:ext cx="1349032" cy="1349032"/>
          </a:xfrm>
          <a:prstGeom prst="ellipse">
            <a:avLst/>
          </a:prstGeom>
          <a:solidFill>
            <a:schemeClr val="accent5"/>
          </a:solidFill>
          <a:ln w="57150">
            <a:solidFill>
              <a:schemeClr val="accent5"/>
            </a:solidFill>
          </a:ln>
          <a:effectLst>
            <a:outerShdw blurRad="38100" dist="38100" dir="8100000" algn="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ADE81A2-E1B6-4F64-945A-890C14EC0566}"/>
              </a:ext>
            </a:extLst>
          </p:cNvPr>
          <p:cNvSpPr txBox="1"/>
          <p:nvPr/>
        </p:nvSpPr>
        <p:spPr>
          <a:xfrm>
            <a:off x="1046982" y="4886454"/>
            <a:ext cx="5485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400">
                <a:solidFill>
                  <a:srgbClr val="9B86BE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defRPr>
            </a:lvl1pPr>
          </a:lstStyle>
          <a:p>
            <a:r>
              <a:rPr lang="en-US" altLang="ko-KR" dirty="0">
                <a:solidFill>
                  <a:schemeClr val="bg1"/>
                </a:solidFill>
              </a:rPr>
              <a:t>03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4EAD511-87BB-4DCF-B075-6E9D9D0F9AAC}"/>
              </a:ext>
            </a:extLst>
          </p:cNvPr>
          <p:cNvSpPr/>
          <p:nvPr/>
        </p:nvSpPr>
        <p:spPr>
          <a:xfrm>
            <a:off x="987935" y="5174566"/>
            <a:ext cx="2845652" cy="68480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2800" dirty="0">
                <a:solidFill>
                  <a:srgbClr val="2B243C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실제구현 기능 예시</a:t>
            </a:r>
            <a:endParaRPr lang="en-US" altLang="ko-KR" sz="2800" dirty="0">
              <a:solidFill>
                <a:srgbClr val="2B243C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07373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BD9ECAC2-D13C-4F50-89BA-E15B899C3A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7328" y="1476958"/>
            <a:ext cx="6607932" cy="3871161"/>
          </a:xfrm>
          <a:prstGeom prst="rect">
            <a:avLst/>
          </a:prstGeom>
          <a:solidFill>
            <a:schemeClr val="accent5"/>
          </a:solidFill>
          <a:ln w="5715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4DECD41-8100-4E1C-A075-D53F91EE36E7}"/>
              </a:ext>
            </a:extLst>
          </p:cNvPr>
          <p:cNvSpPr txBox="1"/>
          <p:nvPr/>
        </p:nvSpPr>
        <p:spPr>
          <a:xfrm>
            <a:off x="1090090" y="2046059"/>
            <a:ext cx="3196709" cy="88870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2800">
                <a:solidFill>
                  <a:srgbClr val="2B243C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defRPr>
            </a:lvl1pPr>
          </a:lstStyle>
          <a:p>
            <a:r>
              <a:rPr lang="ko-KR" altLang="en-US" sz="1800" dirty="0">
                <a:ln>
                  <a:solidFill>
                    <a:schemeClr val="bg1"/>
                  </a:solidFill>
                </a:ln>
              </a:rPr>
              <a:t>아이콘을 활용하여 그날의 날씨</a:t>
            </a:r>
            <a:r>
              <a:rPr lang="en-US" altLang="ko-KR" sz="1800" dirty="0">
                <a:ln>
                  <a:solidFill>
                    <a:schemeClr val="bg1"/>
                  </a:solidFill>
                </a:ln>
              </a:rPr>
              <a:t>, </a:t>
            </a:r>
          </a:p>
          <a:p>
            <a:r>
              <a:rPr lang="ko-KR" altLang="en-US" sz="1800" dirty="0">
                <a:ln>
                  <a:solidFill>
                    <a:schemeClr val="bg1"/>
                  </a:solidFill>
                </a:ln>
              </a:rPr>
              <a:t>기분을 손쉽게 입력할 수 있습니다</a:t>
            </a:r>
            <a:r>
              <a:rPr lang="en-US" altLang="ko-KR" sz="1800" dirty="0">
                <a:ln>
                  <a:solidFill>
                    <a:schemeClr val="bg1"/>
                  </a:solidFill>
                </a:ln>
              </a:rPr>
              <a:t>.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564576CA-BEAA-459E-8451-DFF96BEF73C9}"/>
              </a:ext>
            </a:extLst>
          </p:cNvPr>
          <p:cNvSpPr/>
          <p:nvPr/>
        </p:nvSpPr>
        <p:spPr>
          <a:xfrm>
            <a:off x="646740" y="4568188"/>
            <a:ext cx="1349032" cy="1349032"/>
          </a:xfrm>
          <a:prstGeom prst="ellipse">
            <a:avLst/>
          </a:prstGeom>
          <a:solidFill>
            <a:schemeClr val="accent5"/>
          </a:solidFill>
          <a:ln w="57150">
            <a:solidFill>
              <a:schemeClr val="accent5"/>
            </a:solidFill>
          </a:ln>
          <a:effectLst>
            <a:outerShdw blurRad="38100" dist="38100" dir="8100000" algn="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1F17E0D-FED5-401C-8C3F-3ACE52AF2083}"/>
              </a:ext>
            </a:extLst>
          </p:cNvPr>
          <p:cNvSpPr txBox="1"/>
          <p:nvPr/>
        </p:nvSpPr>
        <p:spPr>
          <a:xfrm>
            <a:off x="1046982" y="4886454"/>
            <a:ext cx="5485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400">
                <a:solidFill>
                  <a:srgbClr val="9B86BE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defRPr>
            </a:lvl1pPr>
          </a:lstStyle>
          <a:p>
            <a:r>
              <a:rPr lang="en-US" altLang="ko-KR" dirty="0">
                <a:solidFill>
                  <a:schemeClr val="bg1"/>
                </a:solidFill>
              </a:rPr>
              <a:t>03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0D00C99-8865-40DD-B261-ED7EB8EDC07A}"/>
              </a:ext>
            </a:extLst>
          </p:cNvPr>
          <p:cNvSpPr/>
          <p:nvPr/>
        </p:nvSpPr>
        <p:spPr>
          <a:xfrm>
            <a:off x="987935" y="5174566"/>
            <a:ext cx="2845652" cy="68480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2800" dirty="0">
                <a:solidFill>
                  <a:srgbClr val="2B243C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실제구현 기능 예시</a:t>
            </a:r>
            <a:endParaRPr lang="en-US" altLang="ko-KR" sz="2800" dirty="0">
              <a:solidFill>
                <a:srgbClr val="2B243C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403142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F6806180-09AF-4892-87A2-09362CF30D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7328" y="1476958"/>
            <a:ext cx="6607932" cy="3871161"/>
          </a:xfrm>
          <a:prstGeom prst="rect">
            <a:avLst/>
          </a:prstGeom>
          <a:solidFill>
            <a:schemeClr val="accent5"/>
          </a:solidFill>
          <a:ln w="5715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4DECD41-8100-4E1C-A075-D53F91EE36E7}"/>
              </a:ext>
            </a:extLst>
          </p:cNvPr>
          <p:cNvSpPr txBox="1"/>
          <p:nvPr/>
        </p:nvSpPr>
        <p:spPr>
          <a:xfrm>
            <a:off x="1090090" y="2046059"/>
            <a:ext cx="2803973" cy="88870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2800">
                <a:solidFill>
                  <a:srgbClr val="2B243C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defRPr>
            </a:lvl1pPr>
          </a:lstStyle>
          <a:p>
            <a:r>
              <a:rPr lang="ko-KR" altLang="en-US" sz="1800" dirty="0">
                <a:ln>
                  <a:solidFill>
                    <a:schemeClr val="bg1"/>
                  </a:solidFill>
                </a:ln>
              </a:rPr>
              <a:t>자신이 써온 일기들을 한눈에 </a:t>
            </a:r>
            <a:endParaRPr lang="en-US" altLang="ko-KR" sz="1800" dirty="0">
              <a:ln>
                <a:solidFill>
                  <a:schemeClr val="bg1"/>
                </a:solidFill>
              </a:ln>
            </a:endParaRPr>
          </a:p>
          <a:p>
            <a:r>
              <a:rPr lang="ko-KR" altLang="en-US" sz="1800" dirty="0">
                <a:ln>
                  <a:solidFill>
                    <a:schemeClr val="bg1"/>
                  </a:solidFill>
                </a:ln>
              </a:rPr>
              <a:t>확인할 수 있습니다</a:t>
            </a:r>
            <a:r>
              <a:rPr lang="en-US" altLang="ko-KR" sz="1800" dirty="0">
                <a:ln>
                  <a:solidFill>
                    <a:schemeClr val="bg1"/>
                  </a:solidFill>
                </a:ln>
              </a:rPr>
              <a:t>.</a:t>
            </a: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56FA8610-635D-4148-9EF9-9F3E9F9AE5F1}"/>
              </a:ext>
            </a:extLst>
          </p:cNvPr>
          <p:cNvSpPr/>
          <p:nvPr/>
        </p:nvSpPr>
        <p:spPr>
          <a:xfrm>
            <a:off x="646740" y="4568188"/>
            <a:ext cx="1349032" cy="1349032"/>
          </a:xfrm>
          <a:prstGeom prst="ellipse">
            <a:avLst/>
          </a:prstGeom>
          <a:solidFill>
            <a:schemeClr val="accent5"/>
          </a:solidFill>
          <a:ln w="57150">
            <a:solidFill>
              <a:schemeClr val="accent5"/>
            </a:solidFill>
          </a:ln>
          <a:effectLst>
            <a:outerShdw blurRad="38100" dist="38100" dir="8100000" algn="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051DE75-C877-40B2-838F-539A801DD1FE}"/>
              </a:ext>
            </a:extLst>
          </p:cNvPr>
          <p:cNvSpPr txBox="1"/>
          <p:nvPr/>
        </p:nvSpPr>
        <p:spPr>
          <a:xfrm>
            <a:off x="1046982" y="4886454"/>
            <a:ext cx="5485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400">
                <a:solidFill>
                  <a:srgbClr val="9B86BE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defRPr>
            </a:lvl1pPr>
          </a:lstStyle>
          <a:p>
            <a:r>
              <a:rPr lang="en-US" altLang="ko-KR" dirty="0">
                <a:solidFill>
                  <a:schemeClr val="bg1"/>
                </a:solidFill>
              </a:rPr>
              <a:t>03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B7646F5-0310-4404-8CD9-18A477D9A98A}"/>
              </a:ext>
            </a:extLst>
          </p:cNvPr>
          <p:cNvSpPr/>
          <p:nvPr/>
        </p:nvSpPr>
        <p:spPr>
          <a:xfrm>
            <a:off x="987935" y="5174566"/>
            <a:ext cx="2845652" cy="68480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2800" dirty="0">
                <a:solidFill>
                  <a:srgbClr val="2B243C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실제구현 기능 예시</a:t>
            </a:r>
            <a:endParaRPr lang="en-US" altLang="ko-KR" sz="2800" dirty="0">
              <a:solidFill>
                <a:srgbClr val="2B243C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178092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3B14451-66A0-4A0A-80E6-A65545C285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7328" y="1476958"/>
            <a:ext cx="6607932" cy="3871161"/>
          </a:xfrm>
          <a:prstGeom prst="rect">
            <a:avLst/>
          </a:prstGeom>
          <a:solidFill>
            <a:schemeClr val="accent5"/>
          </a:solidFill>
          <a:ln w="5715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4DECD41-8100-4E1C-A075-D53F91EE36E7}"/>
              </a:ext>
            </a:extLst>
          </p:cNvPr>
          <p:cNvSpPr txBox="1"/>
          <p:nvPr/>
        </p:nvSpPr>
        <p:spPr>
          <a:xfrm>
            <a:off x="1090090" y="2046059"/>
            <a:ext cx="3185487" cy="88870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2800">
                <a:solidFill>
                  <a:srgbClr val="2B243C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defRPr>
            </a:lvl1pPr>
          </a:lstStyle>
          <a:p>
            <a:r>
              <a:rPr lang="en-US" altLang="ko-KR" sz="1800" dirty="0" err="1">
                <a:ln>
                  <a:solidFill>
                    <a:schemeClr val="bg1"/>
                  </a:solidFill>
                </a:ln>
              </a:rPr>
              <a:t>wordcloud</a:t>
            </a:r>
            <a:r>
              <a:rPr lang="ko-KR" altLang="en-US" sz="1800" dirty="0">
                <a:ln>
                  <a:solidFill>
                    <a:schemeClr val="bg1"/>
                  </a:solidFill>
                </a:ln>
              </a:rPr>
              <a:t>를 사용해 자신이 쓴</a:t>
            </a:r>
            <a:endParaRPr lang="en-US" altLang="ko-KR" sz="1800" dirty="0">
              <a:ln>
                <a:solidFill>
                  <a:schemeClr val="bg1"/>
                </a:solidFill>
              </a:ln>
            </a:endParaRPr>
          </a:p>
          <a:p>
            <a:r>
              <a:rPr lang="ko-KR" altLang="en-US" sz="1800" dirty="0">
                <a:ln>
                  <a:solidFill>
                    <a:schemeClr val="bg1"/>
                  </a:solidFill>
                </a:ln>
              </a:rPr>
              <a:t>일기의 분석을 확인할 수 있습니다</a:t>
            </a:r>
            <a:r>
              <a:rPr lang="en-US" altLang="ko-KR" sz="1800" dirty="0">
                <a:ln>
                  <a:solidFill>
                    <a:schemeClr val="bg1"/>
                  </a:solidFill>
                </a:ln>
              </a:rPr>
              <a:t>.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8BFABC1D-387A-4B34-9FCE-9A714723D07A}"/>
              </a:ext>
            </a:extLst>
          </p:cNvPr>
          <p:cNvSpPr/>
          <p:nvPr/>
        </p:nvSpPr>
        <p:spPr>
          <a:xfrm>
            <a:off x="646740" y="4568188"/>
            <a:ext cx="1349032" cy="1349032"/>
          </a:xfrm>
          <a:prstGeom prst="ellipse">
            <a:avLst/>
          </a:prstGeom>
          <a:solidFill>
            <a:schemeClr val="accent5"/>
          </a:solidFill>
          <a:ln w="57150">
            <a:solidFill>
              <a:schemeClr val="accent5"/>
            </a:solidFill>
          </a:ln>
          <a:effectLst>
            <a:outerShdw blurRad="38100" dist="38100" dir="8100000" algn="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EC8A466-1879-4F5F-BAED-4990D62C19BD}"/>
              </a:ext>
            </a:extLst>
          </p:cNvPr>
          <p:cNvSpPr txBox="1"/>
          <p:nvPr/>
        </p:nvSpPr>
        <p:spPr>
          <a:xfrm>
            <a:off x="1046982" y="4886454"/>
            <a:ext cx="5485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400">
                <a:solidFill>
                  <a:srgbClr val="9B86BE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defRPr>
            </a:lvl1pPr>
          </a:lstStyle>
          <a:p>
            <a:r>
              <a:rPr lang="en-US" altLang="ko-KR" dirty="0">
                <a:solidFill>
                  <a:schemeClr val="bg1"/>
                </a:solidFill>
              </a:rPr>
              <a:t>03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D7FEEED-BDFE-4A64-94B5-88B65E10923C}"/>
              </a:ext>
            </a:extLst>
          </p:cNvPr>
          <p:cNvSpPr/>
          <p:nvPr/>
        </p:nvSpPr>
        <p:spPr>
          <a:xfrm>
            <a:off x="987935" y="5174566"/>
            <a:ext cx="2845652" cy="68480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2800" dirty="0">
                <a:solidFill>
                  <a:srgbClr val="2B243C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실제구현 기능 예시</a:t>
            </a:r>
            <a:endParaRPr lang="en-US" altLang="ko-KR" sz="2800" dirty="0">
              <a:solidFill>
                <a:srgbClr val="2B243C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093971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타원 18">
            <a:extLst>
              <a:ext uri="{FF2B5EF4-FFF2-40B4-BE49-F238E27FC236}">
                <a16:creationId xmlns:a16="http://schemas.microsoft.com/office/drawing/2014/main" id="{048FFF4B-E426-4A04-B540-44080AE1321F}"/>
              </a:ext>
            </a:extLst>
          </p:cNvPr>
          <p:cNvSpPr/>
          <p:nvPr/>
        </p:nvSpPr>
        <p:spPr>
          <a:xfrm>
            <a:off x="3708944" y="2140269"/>
            <a:ext cx="1868802" cy="186880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57150">
            <a:solidFill>
              <a:schemeClr val="accent6">
                <a:lumMod val="60000"/>
                <a:lumOff val="40000"/>
              </a:schemeClr>
            </a:solidFill>
          </a:ln>
          <a:effectLst>
            <a:outerShdw blurRad="38100" dist="38100" dir="8100000" algn="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67CFBFC3-0472-4A2A-9BF1-7BA10C8AE6FA}"/>
              </a:ext>
            </a:extLst>
          </p:cNvPr>
          <p:cNvSpPr/>
          <p:nvPr/>
        </p:nvSpPr>
        <p:spPr>
          <a:xfrm>
            <a:off x="6687481" y="2140269"/>
            <a:ext cx="1868802" cy="1868802"/>
          </a:xfrm>
          <a:prstGeom prst="ellipse">
            <a:avLst/>
          </a:prstGeom>
          <a:solidFill>
            <a:schemeClr val="accent5">
              <a:alpha val="48000"/>
            </a:schemeClr>
          </a:solidFill>
          <a:ln w="57150">
            <a:solidFill>
              <a:schemeClr val="accent5"/>
            </a:solidFill>
          </a:ln>
          <a:effectLst>
            <a:outerShdw blurRad="38100" dist="38100" dir="8100000" algn="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1DCFBF7F-D8B9-46B2-89FD-7CDC6433A1BD}"/>
              </a:ext>
            </a:extLst>
          </p:cNvPr>
          <p:cNvSpPr/>
          <p:nvPr/>
        </p:nvSpPr>
        <p:spPr>
          <a:xfrm>
            <a:off x="734379" y="2140269"/>
            <a:ext cx="1868802" cy="1868802"/>
          </a:xfrm>
          <a:prstGeom prst="ellipse">
            <a:avLst/>
          </a:prstGeom>
          <a:solidFill>
            <a:schemeClr val="accent5"/>
          </a:solidFill>
          <a:ln w="57150">
            <a:solidFill>
              <a:schemeClr val="accent5"/>
            </a:solidFill>
          </a:ln>
          <a:effectLst>
            <a:outerShdw blurRad="38100" dist="38100" dir="8100000" algn="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20" name="그림 19" descr="불 켜기 단색으로 채워진">
            <a:extLst>
              <a:ext uri="{FF2B5EF4-FFF2-40B4-BE49-F238E27FC236}">
                <a16:creationId xmlns:a16="http://schemas.microsoft.com/office/drawing/2014/main" id="{49608341-E1F5-4073-B726-8D56FE855C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167073" y="2593552"/>
            <a:ext cx="1014842" cy="1014842"/>
          </a:xfrm>
          <a:prstGeom prst="rect">
            <a:avLst/>
          </a:prstGeom>
        </p:spPr>
      </p:pic>
      <p:pic>
        <p:nvPicPr>
          <p:cNvPr id="22" name="그림 21" descr="돌아가기 단색으로 채워진">
            <a:extLst>
              <a:ext uri="{FF2B5EF4-FFF2-40B4-BE49-F238E27FC236}">
                <a16:creationId xmlns:a16="http://schemas.microsoft.com/office/drawing/2014/main" id="{95459127-D46C-4649-B9EA-1DB59CB044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7130298" y="2642622"/>
            <a:ext cx="920452" cy="920452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1D2CBE27-4734-4CF8-8DB9-E3356155580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1637" y="2571615"/>
            <a:ext cx="1014842" cy="101484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B3BD6542-1847-4B55-89F1-59E476D51FD2}"/>
              </a:ext>
            </a:extLst>
          </p:cNvPr>
          <p:cNvSpPr txBox="1"/>
          <p:nvPr/>
        </p:nvSpPr>
        <p:spPr>
          <a:xfrm>
            <a:off x="972115" y="4393095"/>
            <a:ext cx="1350050" cy="1908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아이디어 소개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기획 배경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아이디어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기사 자료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활용가능성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17376D2-1C01-4001-89A2-449F7B76967F}"/>
              </a:ext>
            </a:extLst>
          </p:cNvPr>
          <p:cNvSpPr txBox="1"/>
          <p:nvPr/>
        </p:nvSpPr>
        <p:spPr>
          <a:xfrm>
            <a:off x="1432280" y="1611423"/>
            <a:ext cx="4844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accent5"/>
                </a:solidFill>
                <a:effectLst>
                  <a:outerShdw blurRad="38100" dist="38100" dir="8100000" algn="tr" rotWithShape="0">
                    <a:prstClr val="black">
                      <a:alpha val="23000"/>
                    </a:prstClr>
                  </a:outerShdw>
                </a:effectLst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01</a:t>
            </a:r>
            <a:endParaRPr lang="ko-KR" altLang="en-US" sz="2400" dirty="0">
              <a:solidFill>
                <a:schemeClr val="accent5"/>
              </a:solidFill>
              <a:effectLst>
                <a:outerShdw blurRad="38100" dist="38100" dir="8100000" algn="tr" rotWithShape="0">
                  <a:prstClr val="black">
                    <a:alpha val="23000"/>
                  </a:prstClr>
                </a:outerShdw>
              </a:effectLst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806B127-2BA1-4644-AA5E-864CC79906CB}"/>
              </a:ext>
            </a:extLst>
          </p:cNvPr>
          <p:cNvSpPr txBox="1"/>
          <p:nvPr/>
        </p:nvSpPr>
        <p:spPr>
          <a:xfrm>
            <a:off x="4374784" y="1611423"/>
            <a:ext cx="5485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400">
                <a:solidFill>
                  <a:srgbClr val="D1EAFF"/>
                </a:solidFill>
                <a:effectLst>
                  <a:outerShdw blurRad="38100" dist="38100" dir="8100000" algn="tr" rotWithShape="0">
                    <a:prstClr val="black">
                      <a:alpha val="23000"/>
                    </a:prstClr>
                  </a:outerShdw>
                </a:effectLst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defRPr>
            </a:lvl1pPr>
          </a:lstStyle>
          <a:p>
            <a:r>
              <a:rPr lang="en-US" altLang="ko-KR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02</a:t>
            </a:r>
            <a:endParaRPr lang="ko-KR" altLang="en-US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3549F88-630D-4FB5-93F0-9DAB3B4A8E5D}"/>
              </a:ext>
            </a:extLst>
          </p:cNvPr>
          <p:cNvSpPr txBox="1"/>
          <p:nvPr/>
        </p:nvSpPr>
        <p:spPr>
          <a:xfrm>
            <a:off x="7355727" y="1611423"/>
            <a:ext cx="5437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400">
                <a:solidFill>
                  <a:srgbClr val="FAC76C"/>
                </a:solidFill>
                <a:effectLst>
                  <a:outerShdw blurRad="38100" dist="38100" dir="8100000" algn="tr" rotWithShape="0">
                    <a:prstClr val="black">
                      <a:alpha val="23000"/>
                    </a:prstClr>
                  </a:outerShdw>
                </a:effectLst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defRPr>
            </a:lvl1pPr>
          </a:lstStyle>
          <a:p>
            <a:r>
              <a:rPr lang="en-US" altLang="ko-KR" dirty="0">
                <a:solidFill>
                  <a:schemeClr val="accent5"/>
                </a:solidFill>
              </a:rPr>
              <a:t>03</a:t>
            </a:r>
            <a:endParaRPr lang="ko-KR" altLang="en-US" dirty="0">
              <a:solidFill>
                <a:schemeClr val="accent5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FD8E2AD-63D8-41DC-97D3-5428FFC25475}"/>
              </a:ext>
            </a:extLst>
          </p:cNvPr>
          <p:cNvSpPr txBox="1"/>
          <p:nvPr/>
        </p:nvSpPr>
        <p:spPr>
          <a:xfrm>
            <a:off x="3900193" y="4393095"/>
            <a:ext cx="1226618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dirty="0"/>
              <a:t>기능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소개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기술 소개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기능 소개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2E15D8E-BA7F-45CB-896F-A1D24A5393C9}"/>
              </a:ext>
            </a:extLst>
          </p:cNvPr>
          <p:cNvSpPr txBox="1"/>
          <p:nvPr/>
        </p:nvSpPr>
        <p:spPr>
          <a:xfrm>
            <a:off x="7354821" y="4393095"/>
            <a:ext cx="1669047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defRPr>
            </a:lvl1pPr>
          </a:lstStyle>
          <a:p>
            <a:r>
              <a:rPr lang="ko-KR" altLang="en-US" dirty="0"/>
              <a:t>목표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실제 구현 예시</a:t>
            </a:r>
            <a:endParaRPr lang="en-US" altLang="ko-KR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25EACB9-ADB0-4688-8E86-3F264B43E718}"/>
              </a:ext>
            </a:extLst>
          </p:cNvPr>
          <p:cNvSpPr txBox="1"/>
          <p:nvPr/>
        </p:nvSpPr>
        <p:spPr>
          <a:xfrm>
            <a:off x="10408914" y="255914"/>
            <a:ext cx="11259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3600" dirty="0">
                <a:solidFill>
                  <a:schemeClr val="accent5"/>
                </a:solidFill>
                <a:effectLst>
                  <a:outerShdw blurRad="50800" dist="38100" dir="8100000" algn="tr" rotWithShape="0">
                    <a:prstClr val="black">
                      <a:alpha val="23000"/>
                    </a:prstClr>
                  </a:outerShdw>
                </a:effectLst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목차</a:t>
            </a: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1C9261F-CD33-402F-BADB-7A51AAD1B266}"/>
              </a:ext>
            </a:extLst>
          </p:cNvPr>
          <p:cNvSpPr/>
          <p:nvPr/>
        </p:nvSpPr>
        <p:spPr>
          <a:xfrm>
            <a:off x="9666018" y="2140269"/>
            <a:ext cx="1868802" cy="1868802"/>
          </a:xfrm>
          <a:prstGeom prst="ellipse">
            <a:avLst/>
          </a:prstGeom>
          <a:solidFill>
            <a:schemeClr val="accent6">
              <a:lumMod val="60000"/>
              <a:lumOff val="40000"/>
              <a:alpha val="48000"/>
            </a:schemeClr>
          </a:solidFill>
          <a:ln w="57150">
            <a:solidFill>
              <a:schemeClr val="accent6">
                <a:lumMod val="60000"/>
                <a:lumOff val="40000"/>
              </a:schemeClr>
            </a:solidFill>
          </a:ln>
          <a:effectLst>
            <a:outerShdw blurRad="38100" dist="38100" dir="8100000" algn="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6EC5E57-257B-4289-978C-EDBD0B0E68E6}"/>
              </a:ext>
            </a:extLst>
          </p:cNvPr>
          <p:cNvSpPr txBox="1"/>
          <p:nvPr/>
        </p:nvSpPr>
        <p:spPr>
          <a:xfrm>
            <a:off x="10321439" y="1611423"/>
            <a:ext cx="5693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400">
                <a:solidFill>
                  <a:srgbClr val="D1EAFF"/>
                </a:solidFill>
                <a:effectLst>
                  <a:outerShdw blurRad="38100" dist="38100" dir="8100000" algn="tr" rotWithShape="0">
                    <a:prstClr val="black">
                      <a:alpha val="23000"/>
                    </a:prstClr>
                  </a:outerShdw>
                </a:effectLst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defRPr>
            </a:lvl1pPr>
          </a:lstStyle>
          <a:p>
            <a:r>
              <a:rPr lang="en-US" altLang="ko-KR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04</a:t>
            </a:r>
            <a:endParaRPr lang="ko-KR" altLang="en-US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58ADCF5-8237-42CE-962A-CABC2B123FAF}"/>
              </a:ext>
            </a:extLst>
          </p:cNvPr>
          <p:cNvSpPr txBox="1"/>
          <p:nvPr/>
        </p:nvSpPr>
        <p:spPr>
          <a:xfrm>
            <a:off x="10345275" y="4393095"/>
            <a:ext cx="1091966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dirty="0"/>
              <a:t>최종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-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시연 영상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pic>
        <p:nvPicPr>
          <p:cNvPr id="30" name="그림 29" descr="개체이(가) 표시된 사진&#10;&#10;매우 높은 신뢰도로 생성된 설명">
            <a:extLst>
              <a:ext uri="{FF2B5EF4-FFF2-40B4-BE49-F238E27FC236}">
                <a16:creationId xmlns:a16="http://schemas.microsoft.com/office/drawing/2014/main" id="{4C532674-1901-43BE-AB43-B8C45AFEA3A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0193" y="2642622"/>
            <a:ext cx="920452" cy="920452"/>
          </a:xfrm>
          <a:prstGeom prst="rect">
            <a:avLst/>
          </a:prstGeom>
        </p:spPr>
      </p:pic>
      <p:sp>
        <p:nvSpPr>
          <p:cNvPr id="35" name="타원 34">
            <a:extLst>
              <a:ext uri="{FF2B5EF4-FFF2-40B4-BE49-F238E27FC236}">
                <a16:creationId xmlns:a16="http://schemas.microsoft.com/office/drawing/2014/main" id="{CB124169-4A04-46C7-AB29-7D0C66EF30E6}"/>
              </a:ext>
            </a:extLst>
          </p:cNvPr>
          <p:cNvSpPr/>
          <p:nvPr/>
        </p:nvSpPr>
        <p:spPr>
          <a:xfrm>
            <a:off x="11681460" y="579079"/>
            <a:ext cx="145910" cy="145910"/>
          </a:xfrm>
          <a:prstGeom prst="ellipse">
            <a:avLst/>
          </a:prstGeom>
          <a:solidFill>
            <a:schemeClr val="accent5"/>
          </a:solidFill>
          <a:ln w="57150">
            <a:solidFill>
              <a:schemeClr val="accent5"/>
            </a:solidFill>
          </a:ln>
          <a:effectLst>
            <a:outerShdw blurRad="38100" dist="38100" dir="8100000" algn="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19578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타원 34">
            <a:extLst>
              <a:ext uri="{FF2B5EF4-FFF2-40B4-BE49-F238E27FC236}">
                <a16:creationId xmlns:a16="http://schemas.microsoft.com/office/drawing/2014/main" id="{7D2025CE-7359-4F49-B48F-EEB77093FD20}"/>
              </a:ext>
            </a:extLst>
          </p:cNvPr>
          <p:cNvSpPr/>
          <p:nvPr/>
        </p:nvSpPr>
        <p:spPr>
          <a:xfrm>
            <a:off x="812719" y="2000250"/>
            <a:ext cx="1349032" cy="134903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57150">
            <a:solidFill>
              <a:schemeClr val="accent6">
                <a:lumMod val="60000"/>
                <a:lumOff val="40000"/>
              </a:schemeClr>
            </a:solidFill>
          </a:ln>
          <a:effectLst>
            <a:outerShdw blurRad="38100" dist="38100" dir="8100000" algn="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4086AC7-DC86-46F4-8CF0-9DE949D8B5FB}"/>
              </a:ext>
            </a:extLst>
          </p:cNvPr>
          <p:cNvSpPr txBox="1"/>
          <p:nvPr/>
        </p:nvSpPr>
        <p:spPr>
          <a:xfrm>
            <a:off x="1135731" y="2350367"/>
            <a:ext cx="5549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0Z</a:t>
            </a:r>
            <a:endParaRPr lang="ko-KR" altLang="en-US" sz="2400" dirty="0">
              <a:solidFill>
                <a:schemeClr val="bg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E597BB39-56AF-49DF-8ADF-DCDDE3790FAA}"/>
              </a:ext>
            </a:extLst>
          </p:cNvPr>
          <p:cNvSpPr/>
          <p:nvPr/>
        </p:nvSpPr>
        <p:spPr>
          <a:xfrm>
            <a:off x="1170997" y="2624933"/>
            <a:ext cx="2132315" cy="68480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>
                <a:solidFill>
                  <a:srgbClr val="2B243C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실제 시연영상</a:t>
            </a:r>
            <a:endParaRPr lang="en-US" altLang="ko-KR" sz="2800" dirty="0">
              <a:solidFill>
                <a:srgbClr val="2B243C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7DC3FBD-3AB5-49EA-86A9-D5DADE5A09F7}"/>
              </a:ext>
            </a:extLst>
          </p:cNvPr>
          <p:cNvSpPr txBox="1"/>
          <p:nvPr/>
        </p:nvSpPr>
        <p:spPr>
          <a:xfrm>
            <a:off x="6939744" y="2913474"/>
            <a:ext cx="625492" cy="515526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2800">
                <a:solidFill>
                  <a:srgbClr val="2B243C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defRPr>
            </a:lvl1pPr>
          </a:lstStyle>
          <a:p>
            <a:r>
              <a:rPr lang="ko-KR" altLang="en-US" sz="2000" b="1" dirty="0">
                <a:ln>
                  <a:solidFill>
                    <a:schemeClr val="bg1"/>
                  </a:solidFill>
                </a:ln>
              </a:rPr>
              <a:t>영상</a:t>
            </a:r>
            <a:endParaRPr lang="en-US" altLang="ko-KR" sz="1800" dirty="0">
              <a:ln>
                <a:solidFill>
                  <a:schemeClr val="bg1"/>
                </a:solidFill>
              </a:ln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571828CA-E9D2-4616-BAA7-78E1F4E9AEBA}"/>
              </a:ext>
            </a:extLst>
          </p:cNvPr>
          <p:cNvSpPr/>
          <p:nvPr/>
        </p:nvSpPr>
        <p:spPr>
          <a:xfrm>
            <a:off x="1212907" y="1756299"/>
            <a:ext cx="137786" cy="13778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18165873-7EEF-4ECE-A154-C332919FACFD}"/>
              </a:ext>
            </a:extLst>
          </p:cNvPr>
          <p:cNvSpPr/>
          <p:nvPr/>
        </p:nvSpPr>
        <p:spPr>
          <a:xfrm>
            <a:off x="905494" y="1872380"/>
            <a:ext cx="137786" cy="137786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1D419513-332F-447C-9316-5E5C0EA4854A}"/>
              </a:ext>
            </a:extLst>
          </p:cNvPr>
          <p:cNvSpPr/>
          <p:nvPr/>
        </p:nvSpPr>
        <p:spPr>
          <a:xfrm>
            <a:off x="660898" y="2069328"/>
            <a:ext cx="137786" cy="13778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BFC5F241-4D2A-4856-8D65-32B8BBCC51D4}"/>
              </a:ext>
            </a:extLst>
          </p:cNvPr>
          <p:cNvSpPr/>
          <p:nvPr/>
        </p:nvSpPr>
        <p:spPr>
          <a:xfrm>
            <a:off x="523112" y="2350367"/>
            <a:ext cx="137786" cy="13778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524789BE-A736-4442-8D02-51C16E6458EE}"/>
              </a:ext>
            </a:extLst>
          </p:cNvPr>
          <p:cNvSpPr/>
          <p:nvPr/>
        </p:nvSpPr>
        <p:spPr>
          <a:xfrm>
            <a:off x="495794" y="2674246"/>
            <a:ext cx="137786" cy="137786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35537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>
            <a:extLst>
              <a:ext uri="{FF2B5EF4-FFF2-40B4-BE49-F238E27FC236}">
                <a16:creationId xmlns:a16="http://schemas.microsoft.com/office/drawing/2014/main" id="{CB1428FF-CA15-4F4C-83E7-FBF38D6F3CA0}"/>
              </a:ext>
            </a:extLst>
          </p:cNvPr>
          <p:cNvSpPr txBox="1"/>
          <p:nvPr/>
        </p:nvSpPr>
        <p:spPr>
          <a:xfrm>
            <a:off x="5807298" y="2233763"/>
            <a:ext cx="5774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dirty="0">
                <a:solidFill>
                  <a:srgbClr val="9B86BE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끝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89DD070C-F772-413B-B979-F60873AC8D43}"/>
              </a:ext>
            </a:extLst>
          </p:cNvPr>
          <p:cNvSpPr/>
          <p:nvPr/>
        </p:nvSpPr>
        <p:spPr>
          <a:xfrm>
            <a:off x="3615641" y="3113444"/>
            <a:ext cx="503375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5400" dirty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상상토끼 신비는일곱살" pitchFamily="2" charset="-127"/>
                <a:ea typeface="상상토끼 신비는일곱살" pitchFamily="2" charset="-127"/>
              </a:rPr>
              <a:t>봐주셔서 감사합니다</a:t>
            </a:r>
            <a:r>
              <a:rPr lang="en-US" altLang="ko-KR" sz="5400" dirty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상상토끼 신비는일곱살" pitchFamily="2" charset="-127"/>
                <a:ea typeface="상상토끼 신비는일곱살" pitchFamily="2" charset="-127"/>
              </a:rPr>
              <a:t>.</a:t>
            </a:r>
            <a:endParaRPr lang="en-US" altLang="ko-KR" sz="5400" dirty="0">
              <a:solidFill>
                <a:srgbClr val="2B243C"/>
              </a:solidFill>
              <a:latin typeface="상상토끼 신비는일곱살" pitchFamily="2" charset="-127"/>
              <a:ea typeface="상상토끼 신비는일곱살" pitchFamily="2" charset="-127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6AE5A12B-259E-4921-A20C-55D1FBAD4990}"/>
              </a:ext>
            </a:extLst>
          </p:cNvPr>
          <p:cNvSpPr/>
          <p:nvPr/>
        </p:nvSpPr>
        <p:spPr>
          <a:xfrm>
            <a:off x="5053387" y="2930616"/>
            <a:ext cx="137786" cy="13778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8A1CC8A8-A306-440F-B05B-992F7370ED28}"/>
              </a:ext>
            </a:extLst>
          </p:cNvPr>
          <p:cNvSpPr/>
          <p:nvPr/>
        </p:nvSpPr>
        <p:spPr>
          <a:xfrm>
            <a:off x="5563640" y="2930616"/>
            <a:ext cx="137786" cy="137786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DBF80E7C-856B-4AE9-9A88-41FB508EED67}"/>
              </a:ext>
            </a:extLst>
          </p:cNvPr>
          <p:cNvSpPr/>
          <p:nvPr/>
        </p:nvSpPr>
        <p:spPr>
          <a:xfrm>
            <a:off x="6073893" y="2930616"/>
            <a:ext cx="137786" cy="13778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3D8B3AF5-8B9D-49D4-A37D-28C46E1CEE38}"/>
              </a:ext>
            </a:extLst>
          </p:cNvPr>
          <p:cNvSpPr/>
          <p:nvPr/>
        </p:nvSpPr>
        <p:spPr>
          <a:xfrm>
            <a:off x="6584146" y="2925136"/>
            <a:ext cx="137786" cy="13778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BE2E9CF2-4AC0-416B-B2D4-10AE93EF1780}"/>
              </a:ext>
            </a:extLst>
          </p:cNvPr>
          <p:cNvSpPr/>
          <p:nvPr/>
        </p:nvSpPr>
        <p:spPr>
          <a:xfrm>
            <a:off x="7094399" y="2925136"/>
            <a:ext cx="137786" cy="137786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65722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타원 19">
            <a:extLst>
              <a:ext uri="{FF2B5EF4-FFF2-40B4-BE49-F238E27FC236}">
                <a16:creationId xmlns:a16="http://schemas.microsoft.com/office/drawing/2014/main" id="{44DF44D2-710C-4A0D-B8A6-5C2A05057B1F}"/>
              </a:ext>
            </a:extLst>
          </p:cNvPr>
          <p:cNvSpPr/>
          <p:nvPr/>
        </p:nvSpPr>
        <p:spPr>
          <a:xfrm>
            <a:off x="812719" y="2000250"/>
            <a:ext cx="1349032" cy="1349032"/>
          </a:xfrm>
          <a:prstGeom prst="ellipse">
            <a:avLst/>
          </a:prstGeom>
          <a:solidFill>
            <a:schemeClr val="accent5"/>
          </a:solidFill>
          <a:ln w="57150">
            <a:solidFill>
              <a:schemeClr val="accent5"/>
            </a:solidFill>
          </a:ln>
          <a:effectLst>
            <a:outerShdw blurRad="38100" dist="38100" dir="8100000" algn="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17376D2-1C01-4001-89A2-449F7B76967F}"/>
              </a:ext>
            </a:extLst>
          </p:cNvPr>
          <p:cNvSpPr txBox="1"/>
          <p:nvPr/>
        </p:nvSpPr>
        <p:spPr>
          <a:xfrm>
            <a:off x="1170997" y="2350367"/>
            <a:ext cx="484427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3118863-F668-4C51-B579-ADBC68A3416E}"/>
              </a:ext>
            </a:extLst>
          </p:cNvPr>
          <p:cNvSpPr/>
          <p:nvPr/>
        </p:nvSpPr>
        <p:spPr>
          <a:xfrm>
            <a:off x="1170997" y="2624933"/>
            <a:ext cx="1513556" cy="68480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>
                <a:solidFill>
                  <a:srgbClr val="2B243C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기획 배경</a:t>
            </a:r>
            <a:endParaRPr lang="en-US" altLang="ko-KR" sz="2800" dirty="0">
              <a:solidFill>
                <a:srgbClr val="2B243C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FA75D38-4870-4680-89E4-4A9975DA3112}"/>
              </a:ext>
            </a:extLst>
          </p:cNvPr>
          <p:cNvSpPr txBox="1"/>
          <p:nvPr/>
        </p:nvSpPr>
        <p:spPr>
          <a:xfrm>
            <a:off x="4459591" y="1954530"/>
            <a:ext cx="6561412" cy="213520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2800">
                <a:solidFill>
                  <a:srgbClr val="2B243C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defRPr>
            </a:lvl1pPr>
          </a:lstStyle>
          <a:p>
            <a:r>
              <a:rPr lang="ko-KR" altLang="en-US" sz="1800" dirty="0">
                <a:ln>
                  <a:solidFill>
                    <a:schemeClr val="bg1"/>
                  </a:solidFill>
                </a:ln>
              </a:rPr>
              <a:t>매일 복잡한 하루를 살아가는 당신</a:t>
            </a:r>
            <a:endParaRPr lang="en-US" altLang="ko-KR" sz="1800" dirty="0">
              <a:ln>
                <a:solidFill>
                  <a:schemeClr val="bg1"/>
                </a:solidFill>
              </a:ln>
            </a:endParaRPr>
          </a:p>
          <a:p>
            <a:r>
              <a:rPr lang="ko-KR" altLang="en-US" sz="1800" dirty="0">
                <a:ln>
                  <a:solidFill>
                    <a:schemeClr val="bg1"/>
                  </a:solidFill>
                </a:ln>
              </a:rPr>
              <a:t>오늘은</a:t>
            </a:r>
            <a:r>
              <a:rPr lang="en-US" altLang="ko-KR" sz="1800" dirty="0">
                <a:ln>
                  <a:solidFill>
                    <a:schemeClr val="bg1"/>
                  </a:solidFill>
                </a:ln>
              </a:rPr>
              <a:t>,</a:t>
            </a:r>
            <a:r>
              <a:rPr lang="ko-KR" altLang="en-US" sz="1800" dirty="0">
                <a:ln>
                  <a:solidFill>
                    <a:schemeClr val="bg1"/>
                  </a:solidFill>
                </a:ln>
              </a:rPr>
              <a:t> 어제는</a:t>
            </a:r>
            <a:r>
              <a:rPr lang="en-US" altLang="ko-KR" sz="1800" dirty="0">
                <a:ln>
                  <a:solidFill>
                    <a:schemeClr val="bg1"/>
                  </a:solidFill>
                </a:ln>
              </a:rPr>
              <a:t>,</a:t>
            </a:r>
            <a:r>
              <a:rPr lang="ko-KR" altLang="en-US" sz="1800" dirty="0">
                <a:ln>
                  <a:solidFill>
                    <a:schemeClr val="bg1"/>
                  </a:solidFill>
                </a:ln>
              </a:rPr>
              <a:t> 그저께는 어떤 하루를 보내셨나요</a:t>
            </a:r>
            <a:r>
              <a:rPr lang="en-US" altLang="ko-KR" sz="1800" dirty="0">
                <a:ln>
                  <a:solidFill>
                    <a:schemeClr val="bg1"/>
                  </a:solidFill>
                </a:ln>
              </a:rPr>
              <a:t>?</a:t>
            </a:r>
          </a:p>
          <a:p>
            <a:r>
              <a:rPr lang="ko-KR" altLang="en-US" sz="1800" dirty="0">
                <a:ln>
                  <a:solidFill>
                    <a:schemeClr val="bg1"/>
                  </a:solidFill>
                </a:ln>
              </a:rPr>
              <a:t>내일 더 나은 삶을 살기위해 오늘 하루를 돌아보며 생각을 정리해봅시다</a:t>
            </a:r>
            <a:r>
              <a:rPr lang="en-US" altLang="ko-KR" sz="1800" dirty="0">
                <a:ln>
                  <a:solidFill>
                    <a:schemeClr val="bg1"/>
                  </a:solidFill>
                </a:ln>
              </a:rPr>
              <a:t>.</a:t>
            </a:r>
          </a:p>
          <a:p>
            <a:r>
              <a:rPr lang="ko-KR" altLang="en-US" sz="1800" dirty="0">
                <a:ln>
                  <a:solidFill>
                    <a:schemeClr val="bg1"/>
                  </a:solidFill>
                </a:ln>
              </a:rPr>
              <a:t>오늘하루를 정리하기 위한 일기장 </a:t>
            </a:r>
            <a:r>
              <a:rPr lang="en-US" altLang="ko-KR" sz="1800" dirty="0">
                <a:ln>
                  <a:solidFill>
                    <a:schemeClr val="bg1"/>
                  </a:solidFill>
                </a:ln>
              </a:rPr>
              <a:t>“Thanks For Today”</a:t>
            </a:r>
          </a:p>
          <a:p>
            <a:r>
              <a:rPr lang="ko-KR" altLang="en-US" sz="1800" dirty="0">
                <a:ln>
                  <a:solidFill>
                    <a:schemeClr val="bg1"/>
                  </a:solidFill>
                </a:ln>
              </a:rPr>
              <a:t>당신의 하루가 잘 마무리 될 수 있기를</a:t>
            </a:r>
            <a:r>
              <a:rPr lang="en-US" altLang="ko-KR" sz="1800" dirty="0">
                <a:ln>
                  <a:solidFill>
                    <a:schemeClr val="bg1"/>
                  </a:solidFill>
                </a:ln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8458542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78F53B6-126A-4B81-A52B-5644B2771C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177" y="1299199"/>
            <a:ext cx="4761820" cy="484767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59116B0-0131-4B99-A8E5-A98DD7847E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8155" y="1299199"/>
            <a:ext cx="4690694" cy="4847679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BF2BA64A-81D9-4F8C-963D-652BBCA8E07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44DF44D2-710C-4A0D-B8A6-5C2A05057B1F}"/>
              </a:ext>
            </a:extLst>
          </p:cNvPr>
          <p:cNvSpPr/>
          <p:nvPr/>
        </p:nvSpPr>
        <p:spPr>
          <a:xfrm>
            <a:off x="5457997" y="-674516"/>
            <a:ext cx="1349032" cy="1349032"/>
          </a:xfrm>
          <a:prstGeom prst="ellipse">
            <a:avLst/>
          </a:prstGeom>
          <a:solidFill>
            <a:schemeClr val="accent5"/>
          </a:solidFill>
          <a:ln w="57150">
            <a:solidFill>
              <a:schemeClr val="accent5"/>
            </a:solidFill>
          </a:ln>
          <a:effectLst>
            <a:outerShdw blurRad="38100" dist="38100" dir="8100000" algn="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3118863-F668-4C51-B579-ADBC68A3416E}"/>
              </a:ext>
            </a:extLst>
          </p:cNvPr>
          <p:cNvSpPr/>
          <p:nvPr/>
        </p:nvSpPr>
        <p:spPr>
          <a:xfrm>
            <a:off x="5385439" y="-49833"/>
            <a:ext cx="1492716" cy="68480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>
                <a:solidFill>
                  <a:srgbClr val="2B243C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기사 자료</a:t>
            </a:r>
            <a:endParaRPr lang="en-US" altLang="ko-KR" sz="2800" dirty="0">
              <a:solidFill>
                <a:srgbClr val="2B243C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9919952D-93E1-493D-BFA7-BC4A3CF0E30B}"/>
              </a:ext>
            </a:extLst>
          </p:cNvPr>
          <p:cNvSpPr txBox="1"/>
          <p:nvPr/>
        </p:nvSpPr>
        <p:spPr>
          <a:xfrm>
            <a:off x="1712564" y="4116341"/>
            <a:ext cx="4171253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dirty="0">
                <a:ln>
                  <a:solidFill>
                    <a:schemeClr val="bg1">
                      <a:lumMod val="65000"/>
                    </a:schemeClr>
                  </a:solidFill>
                </a:ln>
                <a:solidFill>
                  <a:schemeClr val="bg1"/>
                </a:solidFill>
              </a:rPr>
              <a:t>- </a:t>
            </a:r>
            <a:r>
              <a:rPr lang="ko-KR" altLang="en-US" sz="1400" b="1" dirty="0">
                <a:ln>
                  <a:solidFill>
                    <a:schemeClr val="bg1">
                      <a:lumMod val="65000"/>
                    </a:schemeClr>
                  </a:solidFill>
                </a:ln>
                <a:solidFill>
                  <a:schemeClr val="bg1"/>
                </a:solidFill>
              </a:rPr>
              <a:t>개인의 일상을 기록하는 </a:t>
            </a:r>
            <a:r>
              <a:rPr lang="en-US" altLang="ko-KR" sz="1400" b="1" dirty="0">
                <a:ln>
                  <a:solidFill>
                    <a:schemeClr val="bg1">
                      <a:lumMod val="65000"/>
                    </a:schemeClr>
                  </a:solidFill>
                </a:ln>
                <a:solidFill>
                  <a:schemeClr val="bg1"/>
                </a:solidFill>
              </a:rPr>
              <a:t>‘</a:t>
            </a:r>
            <a:r>
              <a:rPr lang="ko-KR" altLang="en-US" sz="1400" b="1" dirty="0">
                <a:ln>
                  <a:solidFill>
                    <a:schemeClr val="bg1">
                      <a:lumMod val="65000"/>
                    </a:schemeClr>
                  </a:solidFill>
                </a:ln>
                <a:solidFill>
                  <a:schemeClr val="bg1"/>
                </a:solidFill>
              </a:rPr>
              <a:t>일기</a:t>
            </a:r>
            <a:r>
              <a:rPr lang="en-US" altLang="ko-KR" sz="1400" b="1" dirty="0">
                <a:ln>
                  <a:solidFill>
                    <a:schemeClr val="bg1">
                      <a:lumMod val="65000"/>
                    </a:schemeClr>
                  </a:solidFill>
                </a:ln>
                <a:solidFill>
                  <a:schemeClr val="bg1"/>
                </a:solidFill>
              </a:rPr>
              <a:t>’</a:t>
            </a:r>
            <a:r>
              <a:rPr lang="ko-KR" altLang="en-US" sz="1400" b="1" dirty="0">
                <a:ln>
                  <a:solidFill>
                    <a:schemeClr val="bg1">
                      <a:lumMod val="65000"/>
                    </a:schemeClr>
                  </a:solidFill>
                </a:ln>
                <a:solidFill>
                  <a:schemeClr val="bg1"/>
                </a:solidFill>
              </a:rPr>
              <a:t>가 주목받고 있다</a:t>
            </a:r>
            <a:r>
              <a:rPr lang="en-US" altLang="ko-KR" sz="1400" b="1" dirty="0">
                <a:ln>
                  <a:solidFill>
                    <a:schemeClr val="bg1">
                      <a:lumMod val="65000"/>
                    </a:schemeClr>
                  </a:solidFill>
                </a:ln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8" name="TextBox 4">
            <a:extLst>
              <a:ext uri="{FF2B5EF4-FFF2-40B4-BE49-F238E27FC236}">
                <a16:creationId xmlns:a16="http://schemas.microsoft.com/office/drawing/2014/main" id="{A6C3F59D-2545-4C13-90CB-0EA5BFDE46A3}"/>
              </a:ext>
            </a:extLst>
          </p:cNvPr>
          <p:cNvSpPr txBox="1"/>
          <p:nvPr/>
        </p:nvSpPr>
        <p:spPr>
          <a:xfrm>
            <a:off x="270356" y="3199818"/>
            <a:ext cx="5003102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dirty="0">
                <a:ln>
                  <a:solidFill>
                    <a:schemeClr val="bg1">
                      <a:lumMod val="65000"/>
                    </a:schemeClr>
                  </a:solidFill>
                </a:ln>
                <a:solidFill>
                  <a:schemeClr val="bg1"/>
                </a:solidFill>
              </a:rPr>
              <a:t>- </a:t>
            </a:r>
            <a:r>
              <a:rPr lang="ko-KR" altLang="en-US" sz="1400" b="1" dirty="0">
                <a:ln>
                  <a:solidFill>
                    <a:schemeClr val="bg1">
                      <a:lumMod val="65000"/>
                    </a:schemeClr>
                  </a:solidFill>
                </a:ln>
                <a:solidFill>
                  <a:schemeClr val="bg1"/>
                </a:solidFill>
              </a:rPr>
              <a:t>코로나</a:t>
            </a:r>
            <a:r>
              <a:rPr lang="en-US" altLang="ko-KR" sz="1400" b="1" dirty="0">
                <a:ln>
                  <a:solidFill>
                    <a:schemeClr val="bg1">
                      <a:lumMod val="65000"/>
                    </a:schemeClr>
                  </a:solidFill>
                </a:ln>
                <a:solidFill>
                  <a:schemeClr val="bg1"/>
                </a:solidFill>
              </a:rPr>
              <a:t>19</a:t>
            </a:r>
            <a:r>
              <a:rPr lang="ko-KR" altLang="en-US" sz="1400" b="1" dirty="0">
                <a:ln>
                  <a:solidFill>
                    <a:schemeClr val="bg1">
                      <a:lumMod val="65000"/>
                    </a:schemeClr>
                  </a:solidFill>
                </a:ln>
                <a:solidFill>
                  <a:schemeClr val="bg1"/>
                </a:solidFill>
              </a:rPr>
              <a:t>로 힘든 점도 있지만 일기를 통해 이겨내고 있다</a:t>
            </a:r>
            <a:r>
              <a:rPr lang="en-US" altLang="ko-KR" sz="1400" b="1" dirty="0">
                <a:ln>
                  <a:solidFill>
                    <a:schemeClr val="bg1">
                      <a:lumMod val="65000"/>
                    </a:schemeClr>
                  </a:solidFill>
                </a:ln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9" name="TextBox 5">
            <a:extLst>
              <a:ext uri="{FF2B5EF4-FFF2-40B4-BE49-F238E27FC236}">
                <a16:creationId xmlns:a16="http://schemas.microsoft.com/office/drawing/2014/main" id="{D48A6DEC-743E-4EE4-821C-85850144ED8E}"/>
              </a:ext>
            </a:extLst>
          </p:cNvPr>
          <p:cNvSpPr txBox="1"/>
          <p:nvPr/>
        </p:nvSpPr>
        <p:spPr>
          <a:xfrm>
            <a:off x="1938998" y="2120074"/>
            <a:ext cx="4229078" cy="73866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dirty="0">
                <a:ln>
                  <a:solidFill>
                    <a:schemeClr val="bg1">
                      <a:lumMod val="65000"/>
                    </a:schemeClr>
                  </a:solidFill>
                </a:ln>
                <a:solidFill>
                  <a:schemeClr val="bg1"/>
                </a:solidFill>
              </a:rPr>
              <a:t>- </a:t>
            </a:r>
            <a:r>
              <a:rPr lang="ko-KR" altLang="en-US" sz="1400" b="1" dirty="0">
                <a:ln>
                  <a:solidFill>
                    <a:schemeClr val="bg1">
                      <a:lumMod val="65000"/>
                    </a:schemeClr>
                  </a:solidFill>
                </a:ln>
                <a:solidFill>
                  <a:schemeClr val="bg1"/>
                </a:solidFill>
              </a:rPr>
              <a:t>회원제 커뮤니티가 있다</a:t>
            </a:r>
            <a:r>
              <a:rPr lang="en-US" altLang="ko-KR" sz="1400" b="1" dirty="0">
                <a:ln>
                  <a:solidFill>
                    <a:schemeClr val="bg1">
                      <a:lumMod val="65000"/>
                    </a:schemeClr>
                  </a:solidFill>
                </a:ln>
                <a:solidFill>
                  <a:schemeClr val="bg1"/>
                </a:solidFill>
              </a:rPr>
              <a:t>. </a:t>
            </a:r>
            <a:r>
              <a:rPr lang="ko-KR" altLang="en-US" sz="1400" b="1" dirty="0">
                <a:ln>
                  <a:solidFill>
                    <a:schemeClr val="bg1">
                      <a:lumMod val="65000"/>
                    </a:schemeClr>
                  </a:solidFill>
                </a:ln>
                <a:solidFill>
                  <a:schemeClr val="bg1"/>
                </a:solidFill>
              </a:rPr>
              <a:t>회원들은 메일 매거진 등을 통해 일기를 공개하거나 다른 회원의 일기를 읽고 감상을 투고하며 교류한다</a:t>
            </a:r>
            <a:r>
              <a:rPr lang="en-US" altLang="ko-KR" sz="1400" b="1" dirty="0">
                <a:ln>
                  <a:solidFill>
                    <a:schemeClr val="bg1">
                      <a:lumMod val="65000"/>
                    </a:schemeClr>
                  </a:solidFill>
                </a:ln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0" name="TextBox 6">
            <a:extLst>
              <a:ext uri="{FF2B5EF4-FFF2-40B4-BE49-F238E27FC236}">
                <a16:creationId xmlns:a16="http://schemas.microsoft.com/office/drawing/2014/main" id="{281EB97E-5FD6-4CB7-998F-3F350DDBA03B}"/>
              </a:ext>
            </a:extLst>
          </p:cNvPr>
          <p:cNvSpPr txBox="1"/>
          <p:nvPr/>
        </p:nvSpPr>
        <p:spPr>
          <a:xfrm>
            <a:off x="7277622" y="2120074"/>
            <a:ext cx="4602803" cy="52322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dirty="0">
                <a:ln>
                  <a:solidFill>
                    <a:schemeClr val="bg1">
                      <a:lumMod val="65000"/>
                    </a:schemeClr>
                  </a:solidFill>
                </a:ln>
                <a:solidFill>
                  <a:schemeClr val="bg1"/>
                </a:solidFill>
              </a:rPr>
              <a:t>- </a:t>
            </a:r>
            <a:r>
              <a:rPr lang="ko-KR" altLang="en-US" sz="1400" b="1" dirty="0">
                <a:ln>
                  <a:solidFill>
                    <a:schemeClr val="bg1">
                      <a:lumMod val="65000"/>
                    </a:schemeClr>
                  </a:solidFill>
                </a:ln>
                <a:solidFill>
                  <a:schemeClr val="bg1"/>
                </a:solidFill>
              </a:rPr>
              <a:t>역학조사에 도움이 될 수 있도록 </a:t>
            </a:r>
            <a:r>
              <a:rPr lang="en-US" altLang="ko-KR" sz="1400" b="1" dirty="0">
                <a:ln>
                  <a:solidFill>
                    <a:schemeClr val="bg1">
                      <a:lumMod val="65000"/>
                    </a:schemeClr>
                  </a:solidFill>
                </a:ln>
                <a:solidFill>
                  <a:schemeClr val="bg1"/>
                </a:solidFill>
              </a:rPr>
              <a:t>‘</a:t>
            </a:r>
            <a:r>
              <a:rPr lang="ko-KR" altLang="en-US" sz="1400" b="1" dirty="0">
                <a:ln>
                  <a:solidFill>
                    <a:schemeClr val="bg1">
                      <a:lumMod val="65000"/>
                    </a:schemeClr>
                  </a:solidFill>
                </a:ln>
                <a:solidFill>
                  <a:schemeClr val="bg1"/>
                </a:solidFill>
              </a:rPr>
              <a:t>스마트폰 일기 쓰기</a:t>
            </a:r>
            <a:r>
              <a:rPr lang="en-US" altLang="ko-KR" sz="1400" b="1" dirty="0">
                <a:ln>
                  <a:solidFill>
                    <a:schemeClr val="bg1">
                      <a:lumMod val="65000"/>
                    </a:schemeClr>
                  </a:solidFill>
                </a:ln>
                <a:solidFill>
                  <a:schemeClr val="bg1"/>
                </a:solidFill>
              </a:rPr>
              <a:t>’</a:t>
            </a:r>
            <a:r>
              <a:rPr lang="ko-KR" altLang="en-US" sz="1400" b="1" dirty="0">
                <a:ln>
                  <a:solidFill>
                    <a:schemeClr val="bg1">
                      <a:lumMod val="65000"/>
                    </a:schemeClr>
                  </a:solidFill>
                </a:ln>
                <a:solidFill>
                  <a:schemeClr val="bg1"/>
                </a:solidFill>
              </a:rPr>
              <a:t>를 제안한다</a:t>
            </a:r>
            <a:r>
              <a:rPr lang="en-US" altLang="ko-KR" sz="1400" b="1" dirty="0">
                <a:ln>
                  <a:solidFill>
                    <a:schemeClr val="bg1">
                      <a:lumMod val="65000"/>
                    </a:schemeClr>
                  </a:solidFill>
                </a:ln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1" name="TextBox 7">
            <a:extLst>
              <a:ext uri="{FF2B5EF4-FFF2-40B4-BE49-F238E27FC236}">
                <a16:creationId xmlns:a16="http://schemas.microsoft.com/office/drawing/2014/main" id="{CDDC13A8-DC87-42D4-B17D-16BDCA9E1BC7}"/>
              </a:ext>
            </a:extLst>
          </p:cNvPr>
          <p:cNvSpPr txBox="1"/>
          <p:nvPr/>
        </p:nvSpPr>
        <p:spPr>
          <a:xfrm>
            <a:off x="6515103" y="3121223"/>
            <a:ext cx="5053746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Tx/>
              <a:buChar char="-"/>
            </a:pPr>
            <a:r>
              <a:rPr lang="ko-KR" altLang="en-US" sz="1400" b="1" dirty="0">
                <a:ln>
                  <a:solidFill>
                    <a:schemeClr val="bg1">
                      <a:lumMod val="65000"/>
                    </a:schemeClr>
                  </a:solidFill>
                </a:ln>
                <a:solidFill>
                  <a:schemeClr val="bg1"/>
                </a:solidFill>
              </a:rPr>
              <a:t>기록이 여의치 않다면 장소를 사진으로 라도 기록해보자</a:t>
            </a:r>
            <a:r>
              <a:rPr lang="en-US" altLang="ko-KR" sz="1400" b="1" dirty="0">
                <a:ln>
                  <a:solidFill>
                    <a:schemeClr val="bg1">
                      <a:lumMod val="65000"/>
                    </a:schemeClr>
                  </a:solidFill>
                </a:ln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2" name="TextBox 3">
            <a:extLst>
              <a:ext uri="{FF2B5EF4-FFF2-40B4-BE49-F238E27FC236}">
                <a16:creationId xmlns:a16="http://schemas.microsoft.com/office/drawing/2014/main" id="{AF7498D6-015F-4E0F-952F-50DC4C2E7834}"/>
              </a:ext>
            </a:extLst>
          </p:cNvPr>
          <p:cNvSpPr txBox="1"/>
          <p:nvPr/>
        </p:nvSpPr>
        <p:spPr>
          <a:xfrm>
            <a:off x="324587" y="5131609"/>
            <a:ext cx="3728950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dirty="0">
                <a:ln>
                  <a:solidFill>
                    <a:schemeClr val="bg1">
                      <a:lumMod val="65000"/>
                    </a:schemeClr>
                  </a:solidFill>
                </a:ln>
                <a:solidFill>
                  <a:schemeClr val="bg1"/>
                </a:solidFill>
              </a:rPr>
              <a:t>- </a:t>
            </a:r>
            <a:r>
              <a:rPr lang="ko-KR" altLang="en-US" sz="1400" b="1" dirty="0">
                <a:ln>
                  <a:solidFill>
                    <a:schemeClr val="bg1">
                      <a:lumMod val="65000"/>
                    </a:schemeClr>
                  </a:solidFill>
                </a:ln>
                <a:solidFill>
                  <a:schemeClr val="bg1"/>
                </a:solidFill>
              </a:rPr>
              <a:t>전문 </a:t>
            </a:r>
            <a:r>
              <a:rPr lang="ko-KR" altLang="en-US" sz="1400" b="1" dirty="0" err="1">
                <a:ln>
                  <a:solidFill>
                    <a:schemeClr val="bg1">
                      <a:lumMod val="65000"/>
                    </a:schemeClr>
                  </a:solidFill>
                </a:ln>
                <a:solidFill>
                  <a:schemeClr val="bg1"/>
                </a:solidFill>
              </a:rPr>
              <a:t>일기샵이</a:t>
            </a:r>
            <a:r>
              <a:rPr lang="ko-KR" altLang="en-US" sz="1400" b="1" dirty="0">
                <a:ln>
                  <a:solidFill>
                    <a:schemeClr val="bg1">
                      <a:lumMod val="65000"/>
                    </a:schemeClr>
                  </a:solidFill>
                </a:ln>
                <a:solidFill>
                  <a:schemeClr val="bg1"/>
                </a:solidFill>
              </a:rPr>
              <a:t> 생겼다</a:t>
            </a:r>
            <a:r>
              <a:rPr lang="en-US" altLang="ko-KR" sz="1400" b="1" dirty="0">
                <a:ln>
                  <a:solidFill>
                    <a:schemeClr val="bg1">
                      <a:lumMod val="65000"/>
                    </a:schemeClr>
                  </a:solidFill>
                </a:ln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969862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타원 19">
            <a:extLst>
              <a:ext uri="{FF2B5EF4-FFF2-40B4-BE49-F238E27FC236}">
                <a16:creationId xmlns:a16="http://schemas.microsoft.com/office/drawing/2014/main" id="{44DF44D2-710C-4A0D-B8A6-5C2A05057B1F}"/>
              </a:ext>
            </a:extLst>
          </p:cNvPr>
          <p:cNvSpPr/>
          <p:nvPr/>
        </p:nvSpPr>
        <p:spPr>
          <a:xfrm>
            <a:off x="812719" y="2000250"/>
            <a:ext cx="1349032" cy="1349032"/>
          </a:xfrm>
          <a:prstGeom prst="ellipse">
            <a:avLst/>
          </a:prstGeom>
          <a:solidFill>
            <a:schemeClr val="accent5"/>
          </a:solidFill>
          <a:ln w="57150">
            <a:solidFill>
              <a:schemeClr val="accent5"/>
            </a:solidFill>
          </a:ln>
          <a:effectLst>
            <a:outerShdw blurRad="38100" dist="38100" dir="8100000" algn="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17376D2-1C01-4001-89A2-449F7B76967F}"/>
              </a:ext>
            </a:extLst>
          </p:cNvPr>
          <p:cNvSpPr txBox="1"/>
          <p:nvPr/>
        </p:nvSpPr>
        <p:spPr>
          <a:xfrm>
            <a:off x="1170997" y="2350367"/>
            <a:ext cx="484427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3118863-F668-4C51-B579-ADBC68A3416E}"/>
              </a:ext>
            </a:extLst>
          </p:cNvPr>
          <p:cNvSpPr/>
          <p:nvPr/>
        </p:nvSpPr>
        <p:spPr>
          <a:xfrm>
            <a:off x="1170997" y="2624933"/>
            <a:ext cx="2077813" cy="68480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>
                <a:solidFill>
                  <a:srgbClr val="2B243C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아이디어 소개</a:t>
            </a:r>
            <a:endParaRPr lang="en-US" altLang="ko-KR" sz="2800" dirty="0">
              <a:solidFill>
                <a:srgbClr val="2B243C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FA75D38-4870-4680-89E4-4A9975DA3112}"/>
              </a:ext>
            </a:extLst>
          </p:cNvPr>
          <p:cNvSpPr txBox="1"/>
          <p:nvPr/>
        </p:nvSpPr>
        <p:spPr>
          <a:xfrm>
            <a:off x="1170997" y="3584302"/>
            <a:ext cx="3562194" cy="171970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2800">
                <a:solidFill>
                  <a:srgbClr val="2B243C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defRPr>
            </a:lvl1pPr>
          </a:lstStyle>
          <a:p>
            <a:r>
              <a:rPr lang="ko-KR" altLang="en-US" sz="1800" dirty="0">
                <a:ln>
                  <a:solidFill>
                    <a:schemeClr val="bg1"/>
                  </a:solidFill>
                </a:ln>
              </a:rPr>
              <a:t>데이터 뉴딜을 이용한 스마트한 일기장</a:t>
            </a:r>
            <a:endParaRPr lang="en-US" altLang="ko-KR" sz="1800" dirty="0">
              <a:ln>
                <a:solidFill>
                  <a:schemeClr val="bg1"/>
                </a:solidFill>
              </a:ln>
            </a:endParaRPr>
          </a:p>
          <a:p>
            <a:r>
              <a:rPr lang="en-US" altLang="ko-KR" sz="1800" dirty="0">
                <a:ln>
                  <a:solidFill>
                    <a:schemeClr val="bg1"/>
                  </a:solidFill>
                </a:ln>
              </a:rPr>
              <a:t>“</a:t>
            </a:r>
            <a:r>
              <a:rPr lang="ko-KR" altLang="en-US" sz="1800" dirty="0">
                <a:ln>
                  <a:solidFill>
                    <a:schemeClr val="bg1"/>
                  </a:solidFill>
                </a:ln>
              </a:rPr>
              <a:t>오늘 하루 내가 뭐했지</a:t>
            </a:r>
            <a:r>
              <a:rPr lang="en-US" altLang="ko-KR" sz="1800" dirty="0">
                <a:ln>
                  <a:solidFill>
                    <a:schemeClr val="bg1"/>
                  </a:solidFill>
                </a:ln>
              </a:rPr>
              <a:t>?”</a:t>
            </a:r>
          </a:p>
          <a:p>
            <a:r>
              <a:rPr lang="en-US" altLang="ko-KR" sz="1800" dirty="0">
                <a:ln>
                  <a:solidFill>
                    <a:schemeClr val="bg1"/>
                  </a:solidFill>
                </a:ln>
              </a:rPr>
              <a:t>“</a:t>
            </a:r>
            <a:r>
              <a:rPr lang="ko-KR" altLang="en-US" sz="1800" dirty="0">
                <a:ln>
                  <a:solidFill>
                    <a:schemeClr val="bg1"/>
                  </a:solidFill>
                </a:ln>
              </a:rPr>
              <a:t>내일은 뭐하지</a:t>
            </a:r>
            <a:r>
              <a:rPr lang="en-US" altLang="ko-KR" sz="1800" dirty="0">
                <a:ln>
                  <a:solidFill>
                    <a:schemeClr val="bg1"/>
                  </a:solidFill>
                </a:ln>
              </a:rPr>
              <a:t>?”</a:t>
            </a:r>
          </a:p>
          <a:p>
            <a:r>
              <a:rPr lang="en-US" altLang="ko-KR" sz="1800" dirty="0">
                <a:ln>
                  <a:solidFill>
                    <a:schemeClr val="bg1"/>
                  </a:solidFill>
                </a:ln>
              </a:rPr>
              <a:t>“</a:t>
            </a:r>
            <a:r>
              <a:rPr lang="ko-KR" altLang="en-US" sz="1800" dirty="0">
                <a:ln>
                  <a:solidFill>
                    <a:schemeClr val="bg1"/>
                  </a:solidFill>
                </a:ln>
              </a:rPr>
              <a:t>아 복잡해</a:t>
            </a:r>
            <a:r>
              <a:rPr lang="en-US" altLang="ko-KR" sz="1800" dirty="0">
                <a:ln>
                  <a:solidFill>
                    <a:schemeClr val="bg1"/>
                  </a:solidFill>
                </a:ln>
              </a:rPr>
              <a:t>…”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A170C0F-CDE7-4FF5-9B31-975C2AED0D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698551">
            <a:off x="7439963" y="730694"/>
            <a:ext cx="4678295" cy="6407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0979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타원 19">
            <a:extLst>
              <a:ext uri="{FF2B5EF4-FFF2-40B4-BE49-F238E27FC236}">
                <a16:creationId xmlns:a16="http://schemas.microsoft.com/office/drawing/2014/main" id="{44DF44D2-710C-4A0D-B8A6-5C2A05057B1F}"/>
              </a:ext>
            </a:extLst>
          </p:cNvPr>
          <p:cNvSpPr/>
          <p:nvPr/>
        </p:nvSpPr>
        <p:spPr>
          <a:xfrm>
            <a:off x="812719" y="2000250"/>
            <a:ext cx="1349032" cy="1349032"/>
          </a:xfrm>
          <a:prstGeom prst="ellipse">
            <a:avLst/>
          </a:prstGeom>
          <a:solidFill>
            <a:schemeClr val="accent5"/>
          </a:solidFill>
          <a:ln w="57150">
            <a:solidFill>
              <a:schemeClr val="accent5"/>
            </a:solidFill>
          </a:ln>
          <a:effectLst>
            <a:outerShdw blurRad="38100" dist="38100" dir="8100000" algn="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17376D2-1C01-4001-89A2-449F7B76967F}"/>
              </a:ext>
            </a:extLst>
          </p:cNvPr>
          <p:cNvSpPr txBox="1"/>
          <p:nvPr/>
        </p:nvSpPr>
        <p:spPr>
          <a:xfrm>
            <a:off x="1170997" y="2350367"/>
            <a:ext cx="484427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3118863-F668-4C51-B579-ADBC68A3416E}"/>
              </a:ext>
            </a:extLst>
          </p:cNvPr>
          <p:cNvSpPr/>
          <p:nvPr/>
        </p:nvSpPr>
        <p:spPr>
          <a:xfrm>
            <a:off x="1170997" y="2624933"/>
            <a:ext cx="2077813" cy="68480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>
                <a:solidFill>
                  <a:srgbClr val="2B243C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아이디어 소개</a:t>
            </a:r>
            <a:endParaRPr lang="en-US" altLang="ko-KR" sz="2800" dirty="0">
              <a:solidFill>
                <a:srgbClr val="2B243C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FA75D38-4870-4680-89E4-4A9975DA3112}"/>
              </a:ext>
            </a:extLst>
          </p:cNvPr>
          <p:cNvSpPr txBox="1"/>
          <p:nvPr/>
        </p:nvSpPr>
        <p:spPr>
          <a:xfrm>
            <a:off x="4459591" y="1954530"/>
            <a:ext cx="6926896" cy="3797193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2800">
                <a:solidFill>
                  <a:srgbClr val="2B243C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defRPr>
            </a:lvl1pPr>
          </a:lstStyle>
          <a:p>
            <a:r>
              <a:rPr lang="ko-KR" altLang="en-US" sz="1800" dirty="0">
                <a:ln>
                  <a:solidFill>
                    <a:schemeClr val="bg1"/>
                  </a:solidFill>
                </a:ln>
              </a:rPr>
              <a:t>단순히 일기</a:t>
            </a:r>
            <a:r>
              <a:rPr lang="en-US" altLang="ko-KR" sz="1800" dirty="0">
                <a:ln>
                  <a:solidFill>
                    <a:schemeClr val="bg1"/>
                  </a:solidFill>
                </a:ln>
              </a:rPr>
              <a:t>, </a:t>
            </a:r>
            <a:r>
              <a:rPr lang="ko-KR" altLang="en-US" sz="1800" dirty="0">
                <a:ln>
                  <a:solidFill>
                    <a:schemeClr val="bg1"/>
                  </a:solidFill>
                </a:ln>
              </a:rPr>
              <a:t>캘린더를 정리하는 </a:t>
            </a:r>
            <a:r>
              <a:rPr lang="ko-KR" altLang="en-US" sz="1800" dirty="0" err="1">
                <a:ln>
                  <a:solidFill>
                    <a:schemeClr val="bg1"/>
                  </a:solidFill>
                </a:ln>
              </a:rPr>
              <a:t>플렛폼들은</a:t>
            </a:r>
            <a:r>
              <a:rPr lang="ko-KR" altLang="en-US" sz="1800" dirty="0">
                <a:ln>
                  <a:solidFill>
                    <a:schemeClr val="bg1"/>
                  </a:solidFill>
                </a:ln>
              </a:rPr>
              <a:t> 많습니다</a:t>
            </a:r>
            <a:r>
              <a:rPr lang="en-US" altLang="ko-KR" sz="1800" dirty="0">
                <a:ln>
                  <a:solidFill>
                    <a:schemeClr val="bg1"/>
                  </a:solidFill>
                </a:ln>
              </a:rPr>
              <a:t>. </a:t>
            </a:r>
            <a:r>
              <a:rPr lang="ko-KR" altLang="en-US" sz="1800" dirty="0">
                <a:ln>
                  <a:solidFill>
                    <a:schemeClr val="bg1"/>
                  </a:solidFill>
                </a:ln>
              </a:rPr>
              <a:t>그래서 생각한 </a:t>
            </a:r>
            <a:r>
              <a:rPr lang="ko-KR" altLang="en-US" sz="1800" dirty="0" err="1">
                <a:ln>
                  <a:solidFill>
                    <a:schemeClr val="bg1"/>
                  </a:solidFill>
                </a:ln>
              </a:rPr>
              <a:t>차별점</a:t>
            </a:r>
            <a:r>
              <a:rPr lang="en-US" altLang="ko-KR" sz="1800" dirty="0">
                <a:ln>
                  <a:solidFill>
                    <a:schemeClr val="bg1"/>
                  </a:solidFill>
                </a:ln>
              </a:rPr>
              <a:t>.</a:t>
            </a:r>
          </a:p>
          <a:p>
            <a:r>
              <a:rPr lang="en-US" altLang="ko-KR" sz="1800" dirty="0">
                <a:ln>
                  <a:solidFill>
                    <a:schemeClr val="bg1"/>
                  </a:solidFill>
                </a:ln>
              </a:rPr>
              <a:t>- </a:t>
            </a:r>
            <a:r>
              <a:rPr lang="ko-KR" altLang="en-US" sz="1800" dirty="0">
                <a:ln>
                  <a:solidFill>
                    <a:schemeClr val="bg1"/>
                  </a:solidFill>
                </a:ln>
              </a:rPr>
              <a:t>우리는 그것에 더해서 캘린더를 연동해보기로 했습니다</a:t>
            </a:r>
            <a:r>
              <a:rPr lang="en-US" altLang="ko-KR" sz="1800" dirty="0">
                <a:ln>
                  <a:solidFill>
                    <a:schemeClr val="bg1"/>
                  </a:solidFill>
                </a:ln>
              </a:rPr>
              <a:t>.</a:t>
            </a:r>
          </a:p>
          <a:p>
            <a:endParaRPr lang="en-US" altLang="ko-KR" sz="1800" dirty="0">
              <a:ln>
                <a:solidFill>
                  <a:schemeClr val="bg1"/>
                </a:solidFill>
              </a:ln>
            </a:endParaRPr>
          </a:p>
          <a:p>
            <a:pPr marL="342900" indent="-342900">
              <a:buAutoNum type="arabicPeriod"/>
            </a:pPr>
            <a:r>
              <a:rPr lang="ko-KR" altLang="en-US" sz="1800" dirty="0">
                <a:ln>
                  <a:solidFill>
                    <a:schemeClr val="bg1"/>
                  </a:solidFill>
                </a:ln>
              </a:rPr>
              <a:t>일기를 적는다</a:t>
            </a:r>
            <a:endParaRPr lang="en-US" altLang="ko-KR" sz="1800" dirty="0">
              <a:ln>
                <a:solidFill>
                  <a:schemeClr val="bg1"/>
                </a:solidFill>
              </a:ln>
            </a:endParaRPr>
          </a:p>
          <a:p>
            <a:pPr marL="342900" indent="-342900">
              <a:buAutoNum type="arabicPeriod"/>
            </a:pPr>
            <a:r>
              <a:rPr lang="ko-KR" altLang="en-US" sz="1800" dirty="0">
                <a:ln>
                  <a:solidFill>
                    <a:schemeClr val="bg1"/>
                  </a:solidFill>
                </a:ln>
              </a:rPr>
              <a:t>캘린더에 키워드 </a:t>
            </a:r>
            <a:r>
              <a:rPr lang="en-US" altLang="ko-KR" sz="1800" dirty="0">
                <a:ln>
                  <a:solidFill>
                    <a:schemeClr val="bg1"/>
                  </a:solidFill>
                </a:ln>
              </a:rPr>
              <a:t>or </a:t>
            </a:r>
            <a:r>
              <a:rPr lang="ko-KR" altLang="en-US" sz="1800" dirty="0" err="1">
                <a:ln>
                  <a:solidFill>
                    <a:schemeClr val="bg1"/>
                  </a:solidFill>
                </a:ln>
              </a:rPr>
              <a:t>요약글로</a:t>
            </a:r>
            <a:r>
              <a:rPr lang="ko-KR" altLang="en-US" sz="1800" dirty="0">
                <a:ln>
                  <a:solidFill>
                    <a:schemeClr val="bg1"/>
                  </a:solidFill>
                </a:ln>
              </a:rPr>
              <a:t> 정리된다</a:t>
            </a:r>
            <a:r>
              <a:rPr lang="en-US" altLang="ko-KR" sz="1800" dirty="0">
                <a:ln>
                  <a:solidFill>
                    <a:schemeClr val="bg1"/>
                  </a:solidFill>
                </a:ln>
              </a:rPr>
              <a:t>.</a:t>
            </a:r>
          </a:p>
          <a:p>
            <a:pPr marL="342900" indent="-342900">
              <a:buAutoNum type="arabicPeriod"/>
            </a:pPr>
            <a:r>
              <a:rPr lang="ko-KR" altLang="en-US" sz="1800" dirty="0">
                <a:ln>
                  <a:solidFill>
                    <a:schemeClr val="bg1"/>
                  </a:solidFill>
                </a:ln>
              </a:rPr>
              <a:t>오늘 한일을 캘린더를 보며 확인할 수 있다</a:t>
            </a:r>
            <a:r>
              <a:rPr lang="en-US" altLang="ko-KR" sz="1800" dirty="0">
                <a:ln>
                  <a:solidFill>
                    <a:schemeClr val="bg1"/>
                  </a:solidFill>
                </a:ln>
              </a:rPr>
              <a:t>.</a:t>
            </a:r>
          </a:p>
          <a:p>
            <a:pPr marL="342900" indent="-342900">
              <a:buAutoNum type="arabicPeriod"/>
            </a:pPr>
            <a:r>
              <a:rPr lang="ko-KR" altLang="en-US" sz="1800" dirty="0">
                <a:ln>
                  <a:solidFill>
                    <a:schemeClr val="bg1"/>
                  </a:solidFill>
                </a:ln>
              </a:rPr>
              <a:t>여러가지 일기의 데이터를 바탕으로 자주 쓰는 단어가 빈도수와</a:t>
            </a:r>
            <a:endParaRPr lang="en-US" altLang="ko-KR" sz="1800" dirty="0">
              <a:ln>
                <a:solidFill>
                  <a:schemeClr val="bg1"/>
                </a:solidFill>
              </a:ln>
            </a:endParaRPr>
          </a:p>
          <a:p>
            <a:r>
              <a:rPr lang="en-US" altLang="ko-KR" sz="1800" dirty="0">
                <a:ln>
                  <a:solidFill>
                    <a:schemeClr val="bg1"/>
                  </a:solidFill>
                </a:ln>
              </a:rPr>
              <a:t>    </a:t>
            </a:r>
            <a:r>
              <a:rPr lang="ko-KR" altLang="en-US" sz="1800" dirty="0">
                <a:ln>
                  <a:solidFill>
                    <a:schemeClr val="bg1"/>
                  </a:solidFill>
                </a:ln>
              </a:rPr>
              <a:t>카테고리에 맞춰 정리된 것을 확인할 수 있다</a:t>
            </a:r>
            <a:r>
              <a:rPr lang="en-US" altLang="ko-KR" sz="1800" dirty="0">
                <a:ln>
                  <a:solidFill>
                    <a:schemeClr val="bg1"/>
                  </a:solidFill>
                </a:ln>
              </a:rPr>
              <a:t>.</a:t>
            </a:r>
          </a:p>
          <a:p>
            <a:r>
              <a:rPr lang="en-US" altLang="ko-KR" sz="1800" dirty="0">
                <a:ln>
                  <a:solidFill>
                    <a:schemeClr val="bg1"/>
                  </a:solidFill>
                </a:ln>
              </a:rPr>
              <a:t>+ </a:t>
            </a:r>
            <a:r>
              <a:rPr lang="ko-KR" altLang="en-US" sz="1800" dirty="0">
                <a:ln>
                  <a:solidFill>
                    <a:schemeClr val="bg1"/>
                  </a:solidFill>
                </a:ln>
              </a:rPr>
              <a:t>캘린더에서 주요단어를 검색하면 해당날짜를 알려주는 서비스</a:t>
            </a:r>
            <a:endParaRPr lang="en-US" altLang="ko-KR" sz="1800" dirty="0">
              <a:ln>
                <a:solidFill>
                  <a:schemeClr val="bg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35407797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타원 19">
            <a:extLst>
              <a:ext uri="{FF2B5EF4-FFF2-40B4-BE49-F238E27FC236}">
                <a16:creationId xmlns:a16="http://schemas.microsoft.com/office/drawing/2014/main" id="{44DF44D2-710C-4A0D-B8A6-5C2A05057B1F}"/>
              </a:ext>
            </a:extLst>
          </p:cNvPr>
          <p:cNvSpPr/>
          <p:nvPr/>
        </p:nvSpPr>
        <p:spPr>
          <a:xfrm>
            <a:off x="812719" y="2000250"/>
            <a:ext cx="1349032" cy="1349032"/>
          </a:xfrm>
          <a:prstGeom prst="ellipse">
            <a:avLst/>
          </a:prstGeom>
          <a:solidFill>
            <a:schemeClr val="accent5"/>
          </a:solidFill>
          <a:ln w="57150">
            <a:solidFill>
              <a:schemeClr val="accent5"/>
            </a:solidFill>
          </a:ln>
          <a:effectLst>
            <a:outerShdw blurRad="38100" dist="38100" dir="8100000" algn="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17376D2-1C01-4001-89A2-449F7B76967F}"/>
              </a:ext>
            </a:extLst>
          </p:cNvPr>
          <p:cNvSpPr txBox="1"/>
          <p:nvPr/>
        </p:nvSpPr>
        <p:spPr>
          <a:xfrm>
            <a:off x="1170997" y="2350367"/>
            <a:ext cx="484427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3118863-F668-4C51-B579-ADBC68A3416E}"/>
              </a:ext>
            </a:extLst>
          </p:cNvPr>
          <p:cNvSpPr/>
          <p:nvPr/>
        </p:nvSpPr>
        <p:spPr>
          <a:xfrm>
            <a:off x="1170997" y="2624933"/>
            <a:ext cx="2077813" cy="68480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>
                <a:solidFill>
                  <a:srgbClr val="2B243C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아이디어 소개</a:t>
            </a:r>
            <a:endParaRPr lang="en-US" altLang="ko-KR" sz="2800" dirty="0">
              <a:solidFill>
                <a:srgbClr val="2B243C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FA75D38-4870-4680-89E4-4A9975DA3112}"/>
              </a:ext>
            </a:extLst>
          </p:cNvPr>
          <p:cNvSpPr txBox="1"/>
          <p:nvPr/>
        </p:nvSpPr>
        <p:spPr>
          <a:xfrm>
            <a:off x="4459591" y="1954530"/>
            <a:ext cx="5904180" cy="213520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2800">
                <a:solidFill>
                  <a:srgbClr val="2B243C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defRPr>
            </a:lvl1pPr>
          </a:lstStyle>
          <a:p>
            <a:r>
              <a:rPr lang="ko-KR" altLang="en-US" sz="1800" dirty="0">
                <a:ln>
                  <a:solidFill>
                    <a:schemeClr val="bg1"/>
                  </a:solidFill>
                </a:ln>
              </a:rPr>
              <a:t>이런 분들께 추천합니다</a:t>
            </a:r>
            <a:r>
              <a:rPr lang="en-US" altLang="ko-KR" sz="1800" dirty="0">
                <a:ln>
                  <a:solidFill>
                    <a:schemeClr val="bg1"/>
                  </a:solidFill>
                </a:ln>
              </a:rPr>
              <a:t>!</a:t>
            </a:r>
          </a:p>
          <a:p>
            <a:pPr marL="285750" indent="-285750">
              <a:buFontTx/>
              <a:buChar char="-"/>
            </a:pPr>
            <a:r>
              <a:rPr lang="ko-KR" altLang="en-US" sz="1800" dirty="0">
                <a:ln>
                  <a:solidFill>
                    <a:schemeClr val="bg1"/>
                  </a:solidFill>
                </a:ln>
              </a:rPr>
              <a:t>캘린더</a:t>
            </a:r>
            <a:r>
              <a:rPr lang="en-US" altLang="ko-KR" sz="1800" dirty="0">
                <a:ln>
                  <a:solidFill>
                    <a:schemeClr val="bg1"/>
                  </a:solidFill>
                </a:ln>
              </a:rPr>
              <a:t>, TO</a:t>
            </a:r>
            <a:r>
              <a:rPr lang="ko-KR" altLang="en-US" sz="1800" dirty="0">
                <a:ln>
                  <a:solidFill>
                    <a:schemeClr val="bg1"/>
                  </a:solidFill>
                </a:ln>
              </a:rPr>
              <a:t> </a:t>
            </a:r>
            <a:r>
              <a:rPr lang="en-US" altLang="ko-KR" sz="1800" dirty="0">
                <a:ln>
                  <a:solidFill>
                    <a:schemeClr val="bg1"/>
                  </a:solidFill>
                </a:ln>
              </a:rPr>
              <a:t>DO</a:t>
            </a:r>
            <a:r>
              <a:rPr lang="ko-KR" altLang="en-US" sz="1800" dirty="0">
                <a:ln>
                  <a:solidFill>
                    <a:schemeClr val="bg1"/>
                  </a:solidFill>
                </a:ln>
              </a:rPr>
              <a:t> 어플</a:t>
            </a:r>
            <a:r>
              <a:rPr lang="en-US" altLang="ko-KR" sz="1800" dirty="0">
                <a:ln>
                  <a:solidFill>
                    <a:schemeClr val="bg1"/>
                  </a:solidFill>
                </a:ln>
              </a:rPr>
              <a:t>, </a:t>
            </a:r>
            <a:r>
              <a:rPr lang="ko-KR" altLang="en-US" sz="1800" dirty="0">
                <a:ln>
                  <a:solidFill>
                    <a:schemeClr val="bg1"/>
                  </a:solidFill>
                </a:ln>
              </a:rPr>
              <a:t>일기장 등 다양한 기능을 활용하기 위해</a:t>
            </a:r>
            <a:endParaRPr lang="en-US" altLang="ko-KR" sz="1800" dirty="0">
              <a:ln>
                <a:solidFill>
                  <a:schemeClr val="bg1"/>
                </a:solidFill>
              </a:ln>
            </a:endParaRPr>
          </a:p>
          <a:p>
            <a:r>
              <a:rPr lang="ko-KR" altLang="en-US" sz="1800" dirty="0">
                <a:ln>
                  <a:solidFill>
                    <a:schemeClr val="bg1"/>
                  </a:solidFill>
                </a:ln>
              </a:rPr>
              <a:t>수 많은 어플을 설치하시거나 수 많은 사이트를 이용하시는 분</a:t>
            </a:r>
            <a:r>
              <a:rPr lang="en-US" altLang="ko-KR" sz="1800" dirty="0">
                <a:ln>
                  <a:solidFill>
                    <a:schemeClr val="bg1"/>
                  </a:solidFill>
                </a:ln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800" dirty="0">
                <a:ln>
                  <a:solidFill>
                    <a:schemeClr val="bg1"/>
                  </a:solidFill>
                </a:ln>
              </a:rPr>
              <a:t>일기 내용을 손쉽게 확인하고 싶으신 분</a:t>
            </a:r>
            <a:endParaRPr lang="en-US" altLang="ko-KR" sz="1800" dirty="0">
              <a:ln>
                <a:solidFill>
                  <a:schemeClr val="bg1"/>
                </a:solidFill>
              </a:ln>
            </a:endParaRPr>
          </a:p>
          <a:p>
            <a:pPr marL="285750" indent="-285750">
              <a:buFontTx/>
              <a:buChar char="-"/>
            </a:pPr>
            <a:r>
              <a:rPr lang="ko-KR" altLang="en-US" sz="1800" dirty="0">
                <a:ln>
                  <a:solidFill>
                    <a:schemeClr val="bg1"/>
                  </a:solidFill>
                </a:ln>
              </a:rPr>
              <a:t>자신에 대해 좀 더 자세히 알아가고 싶은 분</a:t>
            </a:r>
            <a:endParaRPr lang="en-US" altLang="ko-KR" sz="1800" dirty="0">
              <a:ln>
                <a:solidFill>
                  <a:schemeClr val="bg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9704003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타원 19">
            <a:extLst>
              <a:ext uri="{FF2B5EF4-FFF2-40B4-BE49-F238E27FC236}">
                <a16:creationId xmlns:a16="http://schemas.microsoft.com/office/drawing/2014/main" id="{44DF44D2-710C-4A0D-B8A6-5C2A05057B1F}"/>
              </a:ext>
            </a:extLst>
          </p:cNvPr>
          <p:cNvSpPr/>
          <p:nvPr/>
        </p:nvSpPr>
        <p:spPr>
          <a:xfrm>
            <a:off x="5457997" y="209028"/>
            <a:ext cx="1349032" cy="1349032"/>
          </a:xfrm>
          <a:prstGeom prst="ellipse">
            <a:avLst/>
          </a:prstGeom>
          <a:solidFill>
            <a:schemeClr val="accent5"/>
          </a:solidFill>
          <a:ln w="57150">
            <a:solidFill>
              <a:schemeClr val="accent5"/>
            </a:solidFill>
          </a:ln>
          <a:effectLst>
            <a:outerShdw blurRad="38100" dist="38100" dir="8100000" algn="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17376D2-1C01-4001-89A2-449F7B76967F}"/>
              </a:ext>
            </a:extLst>
          </p:cNvPr>
          <p:cNvSpPr txBox="1"/>
          <p:nvPr/>
        </p:nvSpPr>
        <p:spPr>
          <a:xfrm>
            <a:off x="5890299" y="563332"/>
            <a:ext cx="484427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3118863-F668-4C51-B579-ADBC68A3416E}"/>
              </a:ext>
            </a:extLst>
          </p:cNvPr>
          <p:cNvSpPr/>
          <p:nvPr/>
        </p:nvSpPr>
        <p:spPr>
          <a:xfrm>
            <a:off x="5273944" y="833711"/>
            <a:ext cx="1717137" cy="68480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>
                <a:solidFill>
                  <a:srgbClr val="2B243C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활용가능성</a:t>
            </a:r>
            <a:endParaRPr lang="en-US" altLang="ko-KR" sz="2800" dirty="0">
              <a:solidFill>
                <a:srgbClr val="2B243C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FA75D38-4870-4680-89E4-4A9975DA3112}"/>
              </a:ext>
            </a:extLst>
          </p:cNvPr>
          <p:cNvSpPr txBox="1"/>
          <p:nvPr/>
        </p:nvSpPr>
        <p:spPr>
          <a:xfrm>
            <a:off x="726835" y="5275382"/>
            <a:ext cx="1968809" cy="1169551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2800">
                <a:solidFill>
                  <a:srgbClr val="2B243C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defRPr>
            </a:lvl1pPr>
          </a:lstStyle>
          <a:p>
            <a:r>
              <a:rPr lang="en-US" altLang="ko-KR" sz="1600" dirty="0">
                <a:ln>
                  <a:solidFill>
                    <a:schemeClr val="bg1"/>
                  </a:solidFill>
                </a:ln>
              </a:rPr>
              <a:t>#</a:t>
            </a:r>
            <a:r>
              <a:rPr lang="ko-KR" altLang="en-US" sz="1600" dirty="0">
                <a:ln>
                  <a:solidFill>
                    <a:schemeClr val="bg1"/>
                  </a:solidFill>
                </a:ln>
              </a:rPr>
              <a:t>포스트 코로나</a:t>
            </a:r>
          </a:p>
          <a:p>
            <a:r>
              <a:rPr lang="en-US" altLang="ko-KR" sz="1600" dirty="0">
                <a:ln>
                  <a:solidFill>
                    <a:schemeClr val="bg1"/>
                  </a:solidFill>
                </a:ln>
              </a:rPr>
              <a:t>#</a:t>
            </a:r>
            <a:r>
              <a:rPr lang="ko-KR" altLang="en-US" sz="1600" dirty="0">
                <a:ln>
                  <a:solidFill>
                    <a:schemeClr val="bg1"/>
                  </a:solidFill>
                </a:ln>
              </a:rPr>
              <a:t>코로나 블루</a:t>
            </a:r>
          </a:p>
          <a:p>
            <a:r>
              <a:rPr lang="en-US" altLang="ko-KR" sz="1600" dirty="0">
                <a:ln>
                  <a:solidFill>
                    <a:schemeClr val="bg1"/>
                  </a:solidFill>
                </a:ln>
              </a:rPr>
              <a:t>#</a:t>
            </a:r>
            <a:r>
              <a:rPr lang="ko-KR" altLang="en-US" sz="1600" dirty="0">
                <a:ln>
                  <a:solidFill>
                    <a:schemeClr val="bg1"/>
                  </a:solidFill>
                </a:ln>
              </a:rPr>
              <a:t>우울 </a:t>
            </a:r>
            <a:r>
              <a:rPr lang="en-US" altLang="ko-KR" sz="1600" dirty="0">
                <a:ln>
                  <a:solidFill>
                    <a:schemeClr val="bg1"/>
                  </a:solidFill>
                </a:ln>
              </a:rPr>
              <a:t>#</a:t>
            </a:r>
            <a:r>
              <a:rPr lang="ko-KR" altLang="en-US" sz="1600" dirty="0">
                <a:ln>
                  <a:solidFill>
                    <a:schemeClr val="bg1"/>
                  </a:solidFill>
                </a:ln>
              </a:rPr>
              <a:t>무력감 </a:t>
            </a:r>
            <a:r>
              <a:rPr lang="en-US" altLang="ko-KR" sz="1600" dirty="0">
                <a:ln>
                  <a:solidFill>
                    <a:schemeClr val="bg1"/>
                  </a:solidFill>
                </a:ln>
              </a:rPr>
              <a:t>#</a:t>
            </a:r>
            <a:r>
              <a:rPr lang="ko-KR" altLang="en-US" sz="1600" dirty="0" err="1">
                <a:ln>
                  <a:solidFill>
                    <a:schemeClr val="bg1"/>
                  </a:solidFill>
                </a:ln>
              </a:rPr>
              <a:t>집콕</a:t>
            </a:r>
            <a:endParaRPr lang="en-US" altLang="ko-KR" sz="1600" dirty="0">
              <a:ln>
                <a:solidFill>
                  <a:schemeClr val="bg1"/>
                </a:solidFill>
              </a:ln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229E78-543B-47E4-B486-3E09F62C54C7}"/>
              </a:ext>
            </a:extLst>
          </p:cNvPr>
          <p:cNvSpPr txBox="1"/>
          <p:nvPr/>
        </p:nvSpPr>
        <p:spPr>
          <a:xfrm>
            <a:off x="6807029" y="1992683"/>
            <a:ext cx="4129657" cy="171970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2800">
                <a:solidFill>
                  <a:srgbClr val="2B243C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defRPr>
            </a:lvl1pPr>
          </a:lstStyle>
          <a:p>
            <a:r>
              <a:rPr lang="ko-KR" altLang="en-US" sz="1800" b="1" dirty="0">
                <a:ln>
                  <a:solidFill>
                    <a:schemeClr val="bg1"/>
                  </a:solidFill>
                </a:ln>
              </a:rPr>
              <a:t>일기분석 기능</a:t>
            </a:r>
            <a:endParaRPr lang="en-US" altLang="ko-KR" sz="1800" b="1" dirty="0">
              <a:ln>
                <a:solidFill>
                  <a:schemeClr val="bg1"/>
                </a:solidFill>
              </a:ln>
            </a:endParaRPr>
          </a:p>
          <a:p>
            <a:r>
              <a:rPr lang="en-US" altLang="ko-KR" sz="1800" dirty="0">
                <a:ln>
                  <a:solidFill>
                    <a:schemeClr val="bg1"/>
                  </a:solidFill>
                </a:ln>
              </a:rPr>
              <a:t>- </a:t>
            </a:r>
            <a:r>
              <a:rPr lang="ko-KR" altLang="en-US" sz="1800" dirty="0">
                <a:ln>
                  <a:solidFill>
                    <a:schemeClr val="bg1"/>
                  </a:solidFill>
                </a:ln>
              </a:rPr>
              <a:t>나 자신의 관심사 쉽게 알기</a:t>
            </a:r>
            <a:r>
              <a:rPr lang="en-US" altLang="ko-KR" sz="1800" dirty="0">
                <a:ln>
                  <a:solidFill>
                    <a:schemeClr val="bg1"/>
                  </a:solidFill>
                </a:ln>
              </a:rPr>
              <a:t>..</a:t>
            </a:r>
            <a:r>
              <a:rPr lang="ko-KR" altLang="en-US" sz="1800" dirty="0">
                <a:ln>
                  <a:solidFill>
                    <a:schemeClr val="bg1"/>
                  </a:solidFill>
                </a:ln>
              </a:rPr>
              <a:t> </a:t>
            </a:r>
            <a:endParaRPr lang="en-US" altLang="ko-KR" sz="1800" dirty="0">
              <a:ln>
                <a:solidFill>
                  <a:schemeClr val="bg1"/>
                </a:solidFill>
              </a:ln>
            </a:endParaRPr>
          </a:p>
          <a:p>
            <a:r>
              <a:rPr lang="ko-KR" altLang="en-US" sz="1800" b="1" dirty="0">
                <a:ln>
                  <a:solidFill>
                    <a:schemeClr val="bg1"/>
                  </a:solidFill>
                </a:ln>
              </a:rPr>
              <a:t>마음정리</a:t>
            </a:r>
            <a:endParaRPr lang="en-US" altLang="ko-KR" sz="1800" b="1" dirty="0">
              <a:ln>
                <a:solidFill>
                  <a:schemeClr val="bg1"/>
                </a:solidFill>
              </a:ln>
            </a:endParaRPr>
          </a:p>
          <a:p>
            <a:r>
              <a:rPr lang="en-US" altLang="ko-KR" sz="1800" dirty="0">
                <a:ln>
                  <a:solidFill>
                    <a:schemeClr val="bg1"/>
                  </a:solidFill>
                </a:ln>
              </a:rPr>
              <a:t>- </a:t>
            </a:r>
            <a:r>
              <a:rPr lang="ko-KR" altLang="en-US" sz="1800" dirty="0">
                <a:ln>
                  <a:solidFill>
                    <a:schemeClr val="bg1"/>
                  </a:solidFill>
                </a:ln>
              </a:rPr>
              <a:t>불안한 마음을 문자로 </a:t>
            </a:r>
            <a:r>
              <a:rPr lang="en-US" altLang="ko-KR" sz="1800" dirty="0">
                <a:ln>
                  <a:solidFill>
                    <a:schemeClr val="bg1"/>
                  </a:solidFill>
                </a:ln>
              </a:rPr>
              <a:t>&gt; </a:t>
            </a:r>
            <a:r>
              <a:rPr lang="ko-KR" altLang="en-US" sz="1800" dirty="0">
                <a:ln>
                  <a:solidFill>
                    <a:schemeClr val="bg1"/>
                  </a:solidFill>
                </a:ln>
              </a:rPr>
              <a:t>기분을 진정시키기</a:t>
            </a:r>
            <a:r>
              <a:rPr lang="en-US" altLang="ko-KR" sz="1800" dirty="0">
                <a:ln>
                  <a:solidFill>
                    <a:schemeClr val="bg1"/>
                  </a:solidFill>
                </a:ln>
              </a:rPr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0ECD09-1160-4A8D-AB6C-F4F3737D4608}"/>
              </a:ext>
            </a:extLst>
          </p:cNvPr>
          <p:cNvSpPr txBox="1"/>
          <p:nvPr/>
        </p:nvSpPr>
        <p:spPr>
          <a:xfrm>
            <a:off x="726835" y="2046905"/>
            <a:ext cx="3377848" cy="83099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2800">
                <a:solidFill>
                  <a:srgbClr val="2B243C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ko-KR" altLang="en-US" sz="2400" dirty="0"/>
              <a:t>새로운 일기를 즐기는 방법</a:t>
            </a:r>
            <a:r>
              <a:rPr lang="en-US" altLang="ko-KR" sz="2400" dirty="0"/>
              <a:t>,</a:t>
            </a:r>
            <a:endParaRPr lang="ko-KR" altLang="en-US" sz="2400" dirty="0"/>
          </a:p>
          <a:p>
            <a:pPr>
              <a:lnSpc>
                <a:spcPct val="100000"/>
              </a:lnSpc>
            </a:pPr>
            <a:r>
              <a:rPr lang="en-US" altLang="ko-KR" sz="2400" dirty="0"/>
              <a:t>THANKS FOR TODAY</a:t>
            </a:r>
            <a:endParaRPr lang="ko-KR" altLang="en-US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DEA123-4634-4A29-8C92-B39CE588DE9F}"/>
              </a:ext>
            </a:extLst>
          </p:cNvPr>
          <p:cNvSpPr txBox="1"/>
          <p:nvPr/>
        </p:nvSpPr>
        <p:spPr>
          <a:xfrm>
            <a:off x="726835" y="2768393"/>
            <a:ext cx="136501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n>
                  <a:solidFill>
                    <a:schemeClr val="bg1"/>
                  </a:solidFill>
                </a:ln>
                <a:solidFill>
                  <a:srgbClr val="2B243C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AI </a:t>
            </a:r>
            <a:r>
              <a:rPr lang="ko-KR" altLang="en-US" sz="1600" dirty="0">
                <a:ln>
                  <a:solidFill>
                    <a:schemeClr val="bg1"/>
                  </a:solidFill>
                </a:ln>
                <a:solidFill>
                  <a:srgbClr val="2B243C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다이어리</a:t>
            </a:r>
          </a:p>
        </p:txBody>
      </p:sp>
    </p:spTree>
    <p:extLst>
      <p:ext uri="{BB962C8B-B14F-4D97-AF65-F5344CB8AC3E}">
        <p14:creationId xmlns:p14="http://schemas.microsoft.com/office/powerpoint/2010/main" val="142042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9FEF413-0A1E-4EB3-AD6C-A892EF1CB13F}"/>
              </a:ext>
            </a:extLst>
          </p:cNvPr>
          <p:cNvSpPr txBox="1"/>
          <p:nvPr/>
        </p:nvSpPr>
        <p:spPr>
          <a:xfrm>
            <a:off x="5036820" y="381644"/>
            <a:ext cx="2118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3600" dirty="0">
                <a:solidFill>
                  <a:schemeClr val="accent5"/>
                </a:solidFill>
                <a:effectLst>
                  <a:outerShdw blurRad="50800" dist="38100" dir="8100000" algn="tr" rotWithShape="0">
                    <a:prstClr val="black">
                      <a:alpha val="23000"/>
                    </a:prstClr>
                  </a:outerShdw>
                </a:effectLst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팀원소개</a:t>
            </a: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CCF548B5-7A59-428C-A619-BFEDC9DE6767}"/>
              </a:ext>
            </a:extLst>
          </p:cNvPr>
          <p:cNvSpPr/>
          <p:nvPr/>
        </p:nvSpPr>
        <p:spPr>
          <a:xfrm>
            <a:off x="2827337" y="2494599"/>
            <a:ext cx="1868802" cy="186880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57150">
            <a:solidFill>
              <a:schemeClr val="accent6">
                <a:lumMod val="60000"/>
                <a:lumOff val="40000"/>
              </a:schemeClr>
            </a:solidFill>
          </a:ln>
          <a:effectLst>
            <a:outerShdw blurRad="38100" dist="38100" dir="8100000" algn="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D735CA15-02F5-4239-A306-24AB7D2BCDFB}"/>
              </a:ext>
            </a:extLst>
          </p:cNvPr>
          <p:cNvSpPr/>
          <p:nvPr/>
        </p:nvSpPr>
        <p:spPr>
          <a:xfrm>
            <a:off x="493075" y="2494599"/>
            <a:ext cx="1868802" cy="1868802"/>
          </a:xfrm>
          <a:prstGeom prst="ellipse">
            <a:avLst/>
          </a:prstGeom>
          <a:solidFill>
            <a:schemeClr val="accent5"/>
          </a:solidFill>
          <a:ln w="57150">
            <a:solidFill>
              <a:schemeClr val="accent5"/>
            </a:solidFill>
          </a:ln>
          <a:effectLst>
            <a:outerShdw blurRad="38100" dist="38100" dir="8100000" algn="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073708AB-590F-467A-942C-301905B03C51}"/>
              </a:ext>
            </a:extLst>
          </p:cNvPr>
          <p:cNvSpPr/>
          <p:nvPr/>
        </p:nvSpPr>
        <p:spPr>
          <a:xfrm>
            <a:off x="7495861" y="2494599"/>
            <a:ext cx="1868802" cy="186880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57150">
            <a:solidFill>
              <a:schemeClr val="accent6">
                <a:lumMod val="60000"/>
                <a:lumOff val="40000"/>
              </a:schemeClr>
            </a:solidFill>
          </a:ln>
          <a:effectLst>
            <a:outerShdw blurRad="38100" dist="38100" dir="8100000" algn="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E3083BA7-9759-408C-9402-445F0E57E87E}"/>
              </a:ext>
            </a:extLst>
          </p:cNvPr>
          <p:cNvSpPr/>
          <p:nvPr/>
        </p:nvSpPr>
        <p:spPr>
          <a:xfrm>
            <a:off x="5161599" y="2494599"/>
            <a:ext cx="1868802" cy="1868802"/>
          </a:xfrm>
          <a:prstGeom prst="ellipse">
            <a:avLst/>
          </a:prstGeom>
          <a:solidFill>
            <a:schemeClr val="accent5"/>
          </a:solidFill>
          <a:ln w="57150">
            <a:solidFill>
              <a:schemeClr val="accent5"/>
            </a:solidFill>
          </a:ln>
          <a:effectLst>
            <a:outerShdw blurRad="38100" dist="38100" dir="8100000" algn="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F69EF48A-97F0-42C5-85E8-3924CC9351C6}"/>
              </a:ext>
            </a:extLst>
          </p:cNvPr>
          <p:cNvSpPr/>
          <p:nvPr/>
        </p:nvSpPr>
        <p:spPr>
          <a:xfrm>
            <a:off x="9830123" y="2494599"/>
            <a:ext cx="1868802" cy="1868802"/>
          </a:xfrm>
          <a:prstGeom prst="ellipse">
            <a:avLst/>
          </a:prstGeom>
          <a:solidFill>
            <a:schemeClr val="accent5"/>
          </a:solidFill>
          <a:ln w="57150">
            <a:solidFill>
              <a:schemeClr val="accent5"/>
            </a:solidFill>
          </a:ln>
          <a:effectLst>
            <a:outerShdw blurRad="38100" dist="38100" dir="8100000" algn="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6417BE-E8F2-4451-83AF-0629064294C2}"/>
              </a:ext>
            </a:extLst>
          </p:cNvPr>
          <p:cNvSpPr txBox="1"/>
          <p:nvPr/>
        </p:nvSpPr>
        <p:spPr>
          <a:xfrm>
            <a:off x="855184" y="4654200"/>
            <a:ext cx="1035861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최성준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기획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+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개발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자연어처리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pic>
        <p:nvPicPr>
          <p:cNvPr id="22" name="그래픽 21">
            <a:extLst>
              <a:ext uri="{FF2B5EF4-FFF2-40B4-BE49-F238E27FC236}">
                <a16:creationId xmlns:a16="http://schemas.microsoft.com/office/drawing/2014/main" id="{98F0512C-250B-4D71-B53C-B1DF3D338E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3563" y="1653059"/>
            <a:ext cx="1159103" cy="84154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B9EF840-27AC-4BE9-8700-829981064242}"/>
              </a:ext>
            </a:extLst>
          </p:cNvPr>
          <p:cNvSpPr txBox="1"/>
          <p:nvPr/>
        </p:nvSpPr>
        <p:spPr>
          <a:xfrm>
            <a:off x="3243810" y="4654200"/>
            <a:ext cx="1035860" cy="1908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금빛나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개발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자연어처리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Back-end</a:t>
            </a: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D6E9DC8-2419-4C03-A524-86D4EBEDA9C3}"/>
              </a:ext>
            </a:extLst>
          </p:cNvPr>
          <p:cNvSpPr txBox="1"/>
          <p:nvPr/>
        </p:nvSpPr>
        <p:spPr>
          <a:xfrm>
            <a:off x="9709395" y="4654200"/>
            <a:ext cx="2110258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권나영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디자인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Adobe </a:t>
            </a:r>
            <a:r>
              <a:rPr lang="en-US" altLang="ko-KR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Xd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, Ai, Ps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활용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ACC25EB-AEED-495E-B075-8CECEF7AD340}"/>
              </a:ext>
            </a:extLst>
          </p:cNvPr>
          <p:cNvSpPr txBox="1"/>
          <p:nvPr/>
        </p:nvSpPr>
        <p:spPr>
          <a:xfrm>
            <a:off x="7845007" y="4654200"/>
            <a:ext cx="1170513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최은지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개발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React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활용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Front-end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7181BC5-0EF4-4875-B799-FC47B70AAFC2}"/>
              </a:ext>
            </a:extLst>
          </p:cNvPr>
          <p:cNvSpPr txBox="1"/>
          <p:nvPr/>
        </p:nvSpPr>
        <p:spPr>
          <a:xfrm>
            <a:off x="5578869" y="4660200"/>
            <a:ext cx="1034257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박정섭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개발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Back-end</a:t>
            </a: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783170F3-508E-4A96-BC1E-AFEE5E84F5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000" y="2759040"/>
            <a:ext cx="1454225" cy="1339919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227AA80E-BCC7-4E72-89C2-A997FBDF46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91778" y="2759040"/>
            <a:ext cx="1339919" cy="1339919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E781E90D-C09E-4FD0-8CE0-CD6710D22C0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68886" y="2764796"/>
            <a:ext cx="1454225" cy="1328406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A19F0553-C19C-4312-B77A-7D13E1E695C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65128" y="2583137"/>
            <a:ext cx="1330268" cy="1691723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74D040D4-CC80-42F1-BD01-66AC0612EAD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099714" y="2759040"/>
            <a:ext cx="1336751" cy="1339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5388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수박 화채">
      <a:dk1>
        <a:sysClr val="windowText" lastClr="000000"/>
      </a:dk1>
      <a:lt1>
        <a:sysClr val="window" lastClr="FFFFFF"/>
      </a:lt1>
      <a:dk2>
        <a:srgbClr val="FC1700"/>
      </a:dk2>
      <a:lt2>
        <a:srgbClr val="E18884"/>
      </a:lt2>
      <a:accent1>
        <a:srgbClr val="F7DD7C"/>
      </a:accent1>
      <a:accent2>
        <a:srgbClr val="F6EDDC"/>
      </a:accent2>
      <a:accent3>
        <a:srgbClr val="95C414"/>
      </a:accent3>
      <a:accent4>
        <a:srgbClr val="95C4CC"/>
      </a:accent4>
      <a:accent5>
        <a:srgbClr val="8C9CC0"/>
      </a:accent5>
      <a:accent6>
        <a:srgbClr val="775496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7150</TotalTime>
  <Words>480</Words>
  <Application>Microsoft Office PowerPoint</Application>
  <PresentationFormat>와이드스크린</PresentationFormat>
  <Paragraphs>134</Paragraphs>
  <Slides>21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6" baseType="lpstr">
      <vt:lpstr>Arial</vt:lpstr>
      <vt:lpstr>배달의민족 한나는 열한살</vt:lpstr>
      <vt:lpstr>상상토끼 신비는일곱살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이예린</dc:creator>
  <cp:lastModifiedBy>choiseongjun</cp:lastModifiedBy>
  <cp:revision>181</cp:revision>
  <dcterms:created xsi:type="dcterms:W3CDTF">2018-04-01T12:18:09Z</dcterms:created>
  <dcterms:modified xsi:type="dcterms:W3CDTF">2021-02-06T02:46:48Z</dcterms:modified>
</cp:coreProperties>
</file>